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75" r:id="rId4"/>
    <p:sldId id="385" r:id="rId5"/>
    <p:sldId id="256" r:id="rId6"/>
    <p:sldId id="357" r:id="rId8"/>
    <p:sldId id="358" r:id="rId9"/>
    <p:sldId id="359" r:id="rId10"/>
    <p:sldId id="360" r:id="rId11"/>
    <p:sldId id="361" r:id="rId12"/>
    <p:sldId id="362" r:id="rId13"/>
    <p:sldId id="381" r:id="rId14"/>
    <p:sldId id="363" r:id="rId15"/>
    <p:sldId id="382" r:id="rId16"/>
    <p:sldId id="364" r:id="rId17"/>
    <p:sldId id="383" r:id="rId18"/>
    <p:sldId id="365" r:id="rId19"/>
    <p:sldId id="366" r:id="rId20"/>
    <p:sldId id="367" r:id="rId21"/>
    <p:sldId id="368" r:id="rId22"/>
    <p:sldId id="369" r:id="rId23"/>
    <p:sldId id="376" r:id="rId24"/>
    <p:sldId id="384" r:id="rId25"/>
    <p:sldId id="380" r:id="rId2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46"/>
        <p:guide orient="horz" pos="2754"/>
        <p:guide orient="horz" pos="1009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2057400"/>
            <a:ext cx="5857875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72808" y="577890"/>
            <a:ext cx="73983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prototype, __proto__, constructor 小结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250" y="1419543"/>
            <a:ext cx="5429250" cy="3267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72808" y="577890"/>
            <a:ext cx="73983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prototype, __proto__, constructor 小结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95" y="1564005"/>
            <a:ext cx="6457950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72808" y="577890"/>
            <a:ext cx="73983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prototype, __proto__, constructor 小结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971233" y="1707833"/>
            <a:ext cx="6619875" cy="3248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1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原型链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1275715"/>
            <a:ext cx="4047490" cy="377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1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原型链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1635760"/>
            <a:ext cx="8983345" cy="257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原型链的尽头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5560" y="1563053"/>
            <a:ext cx="8936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原型链的尽头都是null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Object.prototype.__proto__ === null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万法始祖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1130935"/>
            <a:ext cx="5630545" cy="3879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一个例子看原型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275715"/>
            <a:ext cx="7976870" cy="3512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知识点总结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203960"/>
            <a:ext cx="6254750" cy="3649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趣味知识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07010" y="1491298"/>
            <a:ext cx="8936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5560" y="1563053"/>
            <a:ext cx="8936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普通对象的二次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__proto__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 null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0" y="3003233"/>
            <a:ext cx="8936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普通函数的三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__proto__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是null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4145281"/>
            <a:ext cx="89369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如果是经历过n次显式继承，被实例化的普通对象， n+3层的__proto__是null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深入浅出原型链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纯净对象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07010" y="1491298"/>
            <a:ext cx="8936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207010" y="1861185"/>
            <a:ext cx="818007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什么是纯净对象，就是干干净净的对象。没有原型。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07010" y="3075940"/>
            <a:ext cx="818007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怎么创建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Object.creat(null)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07010" y="1491298"/>
            <a:ext cx="8936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207010" y="1861185"/>
            <a:ext cx="818007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空间上，少了原型链的信息，必然节约空间。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07010" y="3075940"/>
            <a:ext cx="818007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时间上，没有原型链，查找一步到位。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课后练习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07010" y="1491298"/>
            <a:ext cx="8936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207010" y="1481773"/>
            <a:ext cx="818007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推导 如果是经历过n次显式继承，被实例化的普通对象， n+3层的__proto__是null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-36531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借鉴Self语言，基于原型（prototype）的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继承机制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7465" y="1494155"/>
            <a:ext cx="914273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原型不是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首创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1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原型是“借”来的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-108286" y="314483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实现继承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108585" y="1861503"/>
            <a:ext cx="85604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共享数据,  减少空间占用，节省内存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5561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原型的解决了什么问题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107614" y="314800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constructor 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78105" y="1862138"/>
            <a:ext cx="8936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prototype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原型三件套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-467696" y="437228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__proto__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108249" y="314610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本质是一个普通对象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78105" y="1862138"/>
            <a:ext cx="8936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无处不在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17901" y="577890"/>
            <a:ext cx="21082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prototype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1851660"/>
            <a:ext cx="490537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78105" y="1862138"/>
            <a:ext cx="8936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实例的构造函数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54401" y="577890"/>
            <a:ext cx="22352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constuctor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5090" y="3144838"/>
            <a:ext cx="85883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构造函数的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原型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prototype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78105" y="1554163"/>
            <a:ext cx="893699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__proto__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_proto__属性是一个访问器属性（一个getter函数和一个setter函数）, 暴露了通过它访问的对象的内部[[Prototype]] (一个对象或 null)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02356" y="577890"/>
            <a:ext cx="19392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__proto__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5090" y="4227513"/>
            <a:ext cx="85883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推荐使用：Object.getPrototypeof。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07315" y="2499361"/>
            <a:ext cx="84759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普通对象有___proto__属性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谁都有谁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07315" y="3724275"/>
            <a:ext cx="84759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普通函数或者class既有prototype属性，又有__proto__属性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107315" y="1274445"/>
            <a:ext cx="84759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prototype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属性本质是一个普通对象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808</Words>
  <Application>WPS 演示</Application>
  <PresentationFormat>全屏显示(16:9)</PresentationFormat>
  <Paragraphs>92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147</cp:revision>
  <dcterms:created xsi:type="dcterms:W3CDTF">2016-04-25T01:54:00Z</dcterms:created>
  <dcterms:modified xsi:type="dcterms:W3CDTF">2022-02-06T08:01:29Z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122EE3CDB8B2416A8DB2E2CFAFF234C1</vt:lpwstr>
  </property>
</Properties>
</file>