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13" r:id="rId8"/>
    <p:sldId id="295" r:id="rId9"/>
    <p:sldId id="310" r:id="rId10"/>
    <p:sldId id="311" r:id="rId11"/>
    <p:sldId id="278" r:id="rId12"/>
    <p:sldId id="312" r:id="rId13"/>
    <p:sldId id="314" r:id="rId14"/>
    <p:sldId id="315" r:id="rId15"/>
    <p:sldId id="316" r:id="rId16"/>
    <p:sldId id="320" r:id="rId17"/>
    <p:sldId id="318" r:id="rId18"/>
    <p:sldId id="317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组合和继承，谁与争锋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如何有多重继承的需求，考虑使用组合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有多态的需求的时候，考虑使用继承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既有多态又有多重继承，考虑使用继承+组合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何时使用谁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96565" y="577890"/>
            <a:ext cx="31508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ES5中的继承方式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096645"/>
            <a:ext cx="6110605" cy="404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实例化过程中</a:t>
            </a: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没有多余的函数调用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各个实例的属性独立，不会发生修改一个实例，影响另外一个实例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原型上的constructor属性指向正确的构造函数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寄生组合继承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解决的问题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把属性拷贝到原型，让其实例也有相应的属性</a:t>
            </a:r>
            <a:endParaRPr 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5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mixin: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混入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继承的一种变体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super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访问父类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extends 关键字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0733" y="577890"/>
            <a:ext cx="25025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 实现继承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注意箭头函数形式的属性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构造函数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使用前，必须先调用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super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class若是想在原型上添加非函数的属性，还得依赖prototype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0233" y="577890"/>
            <a:ext cx="28835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继承注意点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has-a:  包含关系，体现的是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整体和部分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的思想。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在一个类/对象 内使用其他的类/对象。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黑盒复用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对象的内部细节不可见。知道怎么使用就可以了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22258" y="577890"/>
            <a:ext cx="34994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 ( has -a 关系)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4643755" y="2745740"/>
            <a:ext cx="1317625" cy="32575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331595" y="3971925"/>
            <a:ext cx="1317625" cy="32575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组合的优点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131570"/>
            <a:ext cx="5579110" cy="3554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容易产生过多的类/对象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使用上相比继承，更加复杂一些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组合的缺点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白盒复用：你需要了解父类的实现细节，从而决定怎么重写父类的方法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继承是 is-a 的关系，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比如人是动物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09545" y="577890"/>
            <a:ext cx="37249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 （is - a  关系）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无需显式初始化父类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初始化简单，子类自动具备父类的能力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继承的优点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耦合紧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继承层级多，会导致代码混乱，可读性变差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扩展性相对组合较差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继承的缺点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2500407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当然是逻辑复用，代码复用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组合和继承的最终目的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事物在运行过程中存在不同的状态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139950"/>
            <a:ext cx="5103495" cy="2529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597</Words>
  <Application>WPS 演示</Application>
  <PresentationFormat>全屏显示(16:9)</PresentationFormat>
  <Paragraphs>84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65</cp:revision>
  <dcterms:created xsi:type="dcterms:W3CDTF">2016-04-25T01:54:00Z</dcterms:created>
  <dcterms:modified xsi:type="dcterms:W3CDTF">2022-02-07T05:13:34Z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