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0" r:id="rId7"/>
    <p:sldId id="295" r:id="rId8"/>
    <p:sldId id="277" r:id="rId9"/>
    <p:sldId id="310" r:id="rId10"/>
    <p:sldId id="311" r:id="rId11"/>
    <p:sldId id="312" r:id="rId12"/>
    <p:sldId id="314" r:id="rId13"/>
    <p:sldId id="316" r:id="rId14"/>
    <p:sldId id="313" r:id="rId15"/>
    <p:sldId id="315" r:id="rId16"/>
    <p:sldId id="317" r:id="rId17"/>
    <p:sldId id="318" r:id="rId18"/>
    <p:sldId id="319" r:id="rId19"/>
    <p:sldId id="320" r:id="rId20"/>
    <p:sldId id="279" r:id="rId21"/>
    <p:sldId id="322" r:id="rId2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06"/>
        <p:guide pos="2880"/>
        <p:guide orient="horz" pos="1620"/>
        <p:guide pos="612"/>
        <p:guide pos="839"/>
        <p:guide orient="horz" pos="274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柯里化：整体到部分。反柯里化呢？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延迟计算/执行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参数复用， 逻辑复用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0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柯里化的作用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简单理解就是：分为两次传递参数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偏函数就是固定一部分参数，然后产生更小单元的函数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0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什么是偏函数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偏函数是固定一部分参数（一个或者多个参数），将 一个N元函数转换成一个N-X函数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817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柯里化是将一个多参数转换为单参数的函数，将一个N元函数转换为N个一元函数。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75560" y="577890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偏函数与柯里化的区别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通用偏函数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995805"/>
            <a:ext cx="8160385" cy="239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601905"/>
            <a:ext cx="8565279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反柯里化的作用就是扩大适用性，使原来作为特定对象所拥有的功能的函数可以被任意对象所用。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508156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一句话就是：非我之物，为我所用</a:t>
            </a: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是一种拿来主义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反柯里化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37560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柯里化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779270"/>
            <a:ext cx="7033260" cy="181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56560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柯里化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其他版本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347470"/>
            <a:ext cx="6596380" cy="302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831258" y="2732723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复制数组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7585" y="1492915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借用数组方法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1259205" y="3868103"/>
            <a:ext cx="36283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发送事件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2956560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反柯里化使用场景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827585" y="1492915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柯里化实现占位符功能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课后练习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4033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指的是函数参数的数量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215738"/>
            <a:ext cx="8565279" cy="9531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柯里化：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柯里化是将一个N元函数转换为N个一元函数，它持续的返回一个新的函数，直到所有的参数用尽为止，然后柯里化链中最后一个函数被返回并且执行时，才会全部执行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一句话：柯里化其实就是一种函数转换，多元函数转换为一元函数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09060" y="577890"/>
            <a:ext cx="132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柯里化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简单的例子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1275715"/>
            <a:ext cx="5684520" cy="361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存放每次函数调用的参数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接受一个需要柯里化的方法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80328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参数数目不够原函数参数数目，不调用原函数，返回新的函数继续接受下一个参数。反之调用函数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实现通用柯里化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3718560" y="567799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智能版本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131570"/>
            <a:ext cx="5967095" cy="3837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3192463" y="567799"/>
            <a:ext cx="2759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手动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智能版本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059815"/>
            <a:ext cx="6403340" cy="3865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占位符版本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1275715"/>
            <a:ext cx="5831840" cy="3093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66060" y="577890"/>
            <a:ext cx="3611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变体：主动调用版本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990" y="1131570"/>
            <a:ext cx="6510020" cy="3783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85060" y="577890"/>
            <a:ext cx="4373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变体改进：主动调用版本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131570"/>
            <a:ext cx="6962140" cy="3737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534</Words>
  <Application>WPS 演示</Application>
  <PresentationFormat>全屏显示(16:9)</PresentationFormat>
  <Paragraphs>73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73</cp:revision>
  <dcterms:created xsi:type="dcterms:W3CDTF">2016-04-25T01:54:00Z</dcterms:created>
  <dcterms:modified xsi:type="dcterms:W3CDTF">2022-02-05T10:55:33Z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EF61D993BA6944BFA6EBE0E41CBDE3E6</vt:lpwstr>
  </property>
</Properties>
</file>