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1" r:id="rId6"/>
    <p:sldId id="318" r:id="rId7"/>
    <p:sldId id="320" r:id="rId8"/>
    <p:sldId id="319" r:id="rId9"/>
    <p:sldId id="323" r:id="rId10"/>
    <p:sldId id="324" r:id="rId11"/>
    <p:sldId id="334" r:id="rId12"/>
    <p:sldId id="326" r:id="rId13"/>
    <p:sldId id="327" r:id="rId14"/>
    <p:sldId id="330" r:id="rId15"/>
    <p:sldId id="331" r:id="rId16"/>
    <p:sldId id="333" r:id="rId17"/>
    <p:sldId id="332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8"/>
        <p:guide orient="horz" pos="2774"/>
        <p:guide orient="horz" pos="940"/>
        <p:guide pos="5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idx="5"/>
          </p:nvPr>
        </p:nvSpPr>
        <p:spPr/>
        <p:txBody>
          <a:bodyPr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3行，6行，8行代码实现订阅发布中心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01085" y="577890"/>
            <a:ext cx="1941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升级到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275715"/>
            <a:ext cx="8562975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ev.detail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上获取参数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58085" y="577890"/>
            <a:ext cx="4227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行代码版本存在的问题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6" y="2499390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不能传递多个参数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0585" y="577890"/>
            <a:ext cx="2322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行代码版本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130935"/>
            <a:ext cx="6571615" cy="386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核心知识点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91615"/>
            <a:ext cx="653415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行多参数版本还存在什么问题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思考题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应用场景：公众号消息，短信提醒等等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是什么：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是一种消息通知机制，也是一种发布订阅模式的的实际应用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前端四大手写题之一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订阅发布中心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最基础的订阅发布中心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48105"/>
            <a:ext cx="6024245" cy="3093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看一个例子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64005"/>
            <a:ext cx="8051800" cy="234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0585" y="577890"/>
            <a:ext cx="2322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行代码版本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708150"/>
            <a:ext cx="8444230" cy="247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window是表象，根源是 EventTarget</a:t>
            </a:r>
            <a:endParaRPr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原理浅析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891665"/>
            <a:ext cx="3476625" cy="1038225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38916" y="30759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和元素节点也是继承于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EventTarget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8281" y="42996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XMLHttpRequest, WebSocket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也继承于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EventTarget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2638" y="577890"/>
            <a:ext cx="2498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EventTarget</a:t>
            </a:r>
            <a:endParaRPr 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059180"/>
            <a:ext cx="6837045" cy="387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0585" y="577890"/>
            <a:ext cx="2322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行代码版本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708150"/>
            <a:ext cx="8329930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39085" y="577890"/>
            <a:ext cx="3465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行版本存在的问题</a:t>
            </a:r>
            <a:endParaRPr lang="zh-CN" altLang="en-US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203325"/>
            <a:ext cx="6756400" cy="3759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293</Words>
  <Application>WPS 演示</Application>
  <PresentationFormat>全屏显示(16:9)</PresentationFormat>
  <Paragraphs>46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78</cp:revision>
  <dcterms:created xsi:type="dcterms:W3CDTF">2016-04-25T01:54:00Z</dcterms:created>
  <dcterms:modified xsi:type="dcterms:W3CDTF">2022-02-21T15:19:50Z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03E3DF9A53364E98B9801A7737C37419</vt:lpwstr>
  </property>
</Properties>
</file>