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5"/>
  </p:notesMasterIdLst>
  <p:sldIdLst>
    <p:sldId id="275" r:id="rId3"/>
    <p:sldId id="256" r:id="rId4"/>
    <p:sldId id="280" r:id="rId5"/>
    <p:sldId id="310" r:id="rId6"/>
    <p:sldId id="314" r:id="rId7"/>
    <p:sldId id="311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12" r:id="rId18"/>
    <p:sldId id="313" r:id="rId19"/>
    <p:sldId id="295" r:id="rId20"/>
    <p:sldId id="277" r:id="rId21"/>
    <p:sldId id="324" r:id="rId22"/>
    <p:sldId id="325" r:id="rId23"/>
    <p:sldId id="327" r:id="rId24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06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612">
          <p15:clr>
            <a:srgbClr val="A4A3A4"/>
          </p15:clr>
        </p15:guide>
        <p15:guide id="5" pos="839">
          <p15:clr>
            <a:srgbClr val="A4A3A4"/>
          </p15:clr>
        </p15:guide>
        <p15:guide id="6" orient="horz" pos="2710">
          <p15:clr>
            <a:srgbClr val="A4A3A4"/>
          </p15:clr>
        </p15:guide>
        <p15:guide id="7" orient="horz" pos="950">
          <p15:clr>
            <a:srgbClr val="A4A3A4"/>
          </p15:clr>
        </p15:guide>
        <p15:guide id="8" pos="51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2" autoAdjust="0"/>
    <p:restoredTop sz="99500" autoAdjust="0"/>
  </p:normalViewPr>
  <p:slideViewPr>
    <p:cSldViewPr>
      <p:cViewPr varScale="1">
        <p:scale>
          <a:sx n="135" d="100"/>
          <a:sy n="135" d="100"/>
        </p:scale>
        <p:origin x="153" y="60"/>
      </p:cViewPr>
      <p:guideLst>
        <p:guide orient="horz" pos="706"/>
        <p:guide pos="2880"/>
        <p:guide orient="horz" pos="1620"/>
        <p:guide pos="612"/>
        <p:guide pos="839"/>
        <p:guide orient="horz" pos="2710"/>
        <p:guide orient="horz" pos="950"/>
        <p:guide pos="51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2022/11/22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17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18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19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7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8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9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10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0" y="2283718"/>
            <a:ext cx="9144000" cy="82994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玩转Node节点：查询和遍历，5种方式无敌手</a:t>
            </a:r>
          </a:p>
          <a:p>
            <a:pPr algn="ctr"/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语法：document.getElementsByTagName(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tagName</a:t>
            </a: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)</a:t>
            </a:r>
          </a:p>
        </p:txBody>
      </p:sp>
      <p:sp>
        <p:nvSpPr>
          <p:cNvPr id="15" name="矩形"/>
          <p:cNvSpPr/>
          <p:nvPr/>
        </p:nvSpPr>
        <p:spPr>
          <a:xfrm>
            <a:off x="539551" y="1646804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作用：根据指定的标签查询元素。</a:t>
            </a:r>
          </a:p>
        </p:txBody>
      </p:sp>
      <p:sp>
        <p:nvSpPr>
          <p:cNvPr id="17" name="矩形"/>
          <p:cNvSpPr/>
          <p:nvPr/>
        </p:nvSpPr>
        <p:spPr>
          <a:xfrm>
            <a:off x="2128838" y="577890"/>
            <a:ext cx="488632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getElementsByTagName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718560" y="577890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注意事项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60" y="1779905"/>
            <a:ext cx="7077710" cy="25730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语法：document.querySelector(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selectors</a:t>
            </a: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)</a:t>
            </a:r>
          </a:p>
        </p:txBody>
      </p:sp>
      <p:sp>
        <p:nvSpPr>
          <p:cNvPr id="15" name="矩形"/>
          <p:cNvSpPr/>
          <p:nvPr/>
        </p:nvSpPr>
        <p:spPr>
          <a:xfrm>
            <a:off x="538916" y="1482022"/>
            <a:ext cx="763289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作用：根据css选择器进行节点查询，返回匹配的第一个元素Element。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153728" y="577890"/>
            <a:ext cx="283654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querySelector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718560" y="577890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注意事项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205" y="1625600"/>
            <a:ext cx="7540625" cy="266509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语法：document.querySelector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All</a:t>
            </a: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(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selectors</a:t>
            </a: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)</a:t>
            </a:r>
          </a:p>
        </p:txBody>
      </p:sp>
      <p:sp>
        <p:nvSpPr>
          <p:cNvPr id="15" name="矩形"/>
          <p:cNvSpPr/>
          <p:nvPr/>
        </p:nvSpPr>
        <p:spPr>
          <a:xfrm>
            <a:off x="538916" y="1482022"/>
            <a:ext cx="763289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作用：根据css选择器进行节点查询，返回节点列表NodeList。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897506" y="577890"/>
            <a:ext cx="334899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querySelectorAll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718560" y="577890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注意事项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829E46B-C0E9-4C34-32D2-A5FFD84E8D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19622"/>
            <a:ext cx="8388424" cy="25115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718560" y="577890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汇总对比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05" y="1491615"/>
            <a:ext cx="8039100" cy="3333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956560" y="577890"/>
            <a:ext cx="3230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一些特殊查询属性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395" y="1130935"/>
            <a:ext cx="5121910" cy="38995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但你可以通过 window.getComputedStyle 来获取其样式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646804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答案：不能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956560" y="577890"/>
            <a:ext cx="3230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怎么查询伪元素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572415"/>
            <a:ext cx="865797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NodeList.prototype.forEach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2" y="1508155"/>
            <a:ext cx="8229600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for/while遍历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矩形"/>
          <p:cNvSpPr/>
          <p:nvPr/>
        </p:nvSpPr>
        <p:spPr>
          <a:xfrm>
            <a:off x="2289493" y="567799"/>
            <a:ext cx="456501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元素集合和NodeList遍历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611804" y="3723670"/>
            <a:ext cx="865797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转为数组遍历：Array.from，Array.prototype.slice，拓展运算符等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571108"/>
            <a:ext cx="856527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Element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是通用性的基类，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nodeType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为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1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，是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Node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的一类实现。其子类我们统统成为元素。</a:t>
            </a:r>
          </a:p>
        </p:txBody>
      </p:sp>
      <p:sp>
        <p:nvSpPr>
          <p:cNvPr id="15" name="矩形"/>
          <p:cNvSpPr/>
          <p:nvPr/>
        </p:nvSpPr>
        <p:spPr>
          <a:xfrm>
            <a:off x="539551" y="14929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Node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是一个接口，我们就称其为节点吧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9572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Node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还有很多其他实现，比如文本，注释等</a:t>
            </a:r>
          </a:p>
        </p:txBody>
      </p:sp>
      <p:sp>
        <p:nvSpPr>
          <p:cNvPr id="17" name="矩形"/>
          <p:cNvSpPr/>
          <p:nvPr/>
        </p:nvSpPr>
        <p:spPr>
          <a:xfrm>
            <a:off x="2989580" y="577890"/>
            <a:ext cx="316484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Node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Element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572415"/>
            <a:ext cx="865797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NodeIterator 或者 TreeWalker </a:t>
            </a:r>
          </a:p>
        </p:txBody>
      </p:sp>
      <p:sp>
        <p:nvSpPr>
          <p:cNvPr id="15" name="矩形"/>
          <p:cNvSpPr/>
          <p:nvPr/>
        </p:nvSpPr>
        <p:spPr>
          <a:xfrm>
            <a:off x="539552" y="1508155"/>
            <a:ext cx="8229600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children或者childNodes</a:t>
            </a:r>
          </a:p>
        </p:txBody>
      </p:sp>
      <p:sp>
        <p:nvSpPr>
          <p:cNvPr id="7" name="矩形"/>
          <p:cNvSpPr/>
          <p:nvPr/>
        </p:nvSpPr>
        <p:spPr>
          <a:xfrm>
            <a:off x="1442720" y="567799"/>
            <a:ext cx="625856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某个节点/元素所有子节点/元素遍历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418428"/>
            <a:ext cx="8657975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额外支持一些方法：parentNode，firstChild，lastChild，nextSibling</a:t>
            </a:r>
          </a:p>
        </p:txBody>
      </p:sp>
      <p:sp>
        <p:nvSpPr>
          <p:cNvPr id="15" name="矩形"/>
          <p:cNvSpPr/>
          <p:nvPr/>
        </p:nvSpPr>
        <p:spPr>
          <a:xfrm>
            <a:off x="539552" y="1508155"/>
            <a:ext cx="8229600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TreeWalker是NodeIterator的一个更高级的版本</a:t>
            </a:r>
          </a:p>
        </p:txBody>
      </p:sp>
      <p:sp>
        <p:nvSpPr>
          <p:cNvPr id="7" name="矩形"/>
          <p:cNvSpPr/>
          <p:nvPr/>
        </p:nvSpPr>
        <p:spPr>
          <a:xfrm>
            <a:off x="1708150" y="567799"/>
            <a:ext cx="572770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NodeIterator VS TreeWalker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"/>
          <p:cNvSpPr/>
          <p:nvPr/>
        </p:nvSpPr>
        <p:spPr>
          <a:xfrm>
            <a:off x="4042728" y="567799"/>
            <a:ext cx="105854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总结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305" y="1059815"/>
            <a:ext cx="7310755" cy="39236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NodeList：所有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Node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子类的集合</a:t>
            </a:r>
          </a:p>
        </p:txBody>
      </p:sp>
      <p:sp>
        <p:nvSpPr>
          <p:cNvPr id="15" name="矩形"/>
          <p:cNvSpPr/>
          <p:nvPr/>
        </p:nvSpPr>
        <p:spPr>
          <a:xfrm>
            <a:off x="539551" y="1646804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HTMLCollection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Element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子类的集合</a:t>
            </a:r>
          </a:p>
        </p:txBody>
      </p:sp>
      <p:sp>
        <p:nvSpPr>
          <p:cNvPr id="17" name="矩形"/>
          <p:cNvSpPr/>
          <p:nvPr/>
        </p:nvSpPr>
        <p:spPr>
          <a:xfrm>
            <a:off x="1783715" y="577890"/>
            <a:ext cx="557657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HTMLCollection 和 NodeList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3224" y="3868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我们约定：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HTMLCollection-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元素集合，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NodeList-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节点列表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40335"/>
            <a:ext cx="8565279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属于高效的查询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646804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作用：根据元素的id属性值进行节点查询，返回单一元素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9572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语法：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document.getElementById(id)</a:t>
            </a:r>
          </a:p>
        </p:txBody>
      </p:sp>
      <p:sp>
        <p:nvSpPr>
          <p:cNvPr id="17" name="矩形"/>
          <p:cNvSpPr/>
          <p:nvPr/>
        </p:nvSpPr>
        <p:spPr>
          <a:xfrm>
            <a:off x="2957830" y="577890"/>
            <a:ext cx="322834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getElementById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718560" y="577890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注意事项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71550" y="1347470"/>
            <a:ext cx="7816850" cy="29260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语法：document.getElementsByClassName(names)</a:t>
            </a:r>
          </a:p>
        </p:txBody>
      </p:sp>
      <p:sp>
        <p:nvSpPr>
          <p:cNvPr id="15" name="矩形"/>
          <p:cNvSpPr/>
          <p:nvPr/>
        </p:nvSpPr>
        <p:spPr>
          <a:xfrm>
            <a:off x="539551" y="1646804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作用：根据指定的类名查询元素。</a:t>
            </a:r>
          </a:p>
        </p:txBody>
      </p:sp>
      <p:sp>
        <p:nvSpPr>
          <p:cNvPr id="16" name="矩形"/>
          <p:cNvSpPr/>
          <p:nvPr/>
        </p:nvSpPr>
        <p:spPr>
          <a:xfrm>
            <a:off x="560239" y="39572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语法：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rootElement.getElementsByClassName(names)</a:t>
            </a:r>
          </a:p>
        </p:txBody>
      </p:sp>
      <p:sp>
        <p:nvSpPr>
          <p:cNvPr id="17" name="矩形"/>
          <p:cNvSpPr/>
          <p:nvPr/>
        </p:nvSpPr>
        <p:spPr>
          <a:xfrm>
            <a:off x="2001838" y="577890"/>
            <a:ext cx="514032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getElementsByClassName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718560" y="577890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注意事项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15" y="1851660"/>
            <a:ext cx="8573770" cy="2266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语法：document.getElementsByName(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name</a:t>
            </a: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)</a:t>
            </a:r>
          </a:p>
        </p:txBody>
      </p:sp>
      <p:sp>
        <p:nvSpPr>
          <p:cNvPr id="15" name="矩形"/>
          <p:cNvSpPr/>
          <p:nvPr/>
        </p:nvSpPr>
        <p:spPr>
          <a:xfrm>
            <a:off x="539551" y="1646804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作用：根据指定的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name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属性</a:t>
            </a: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查询元素。</a:t>
            </a:r>
          </a:p>
        </p:txBody>
      </p:sp>
      <p:sp>
        <p:nvSpPr>
          <p:cNvPr id="17" name="矩形"/>
          <p:cNvSpPr/>
          <p:nvPr/>
        </p:nvSpPr>
        <p:spPr>
          <a:xfrm>
            <a:off x="2484756" y="577890"/>
            <a:ext cx="417449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getElementsByName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718560" y="577890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注意事项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15" y="1707515"/>
            <a:ext cx="8174355" cy="26231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430,&quot;width&quot;:14505}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19</TotalTime>
  <Words>345</Words>
  <Application>Microsoft Office PowerPoint</Application>
  <PresentationFormat>全屏显示(16:9)</PresentationFormat>
  <Paragraphs>72</Paragraphs>
  <Slides>22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微软雅黑</vt:lpstr>
      <vt:lpstr>Arial</vt:lpstr>
      <vt:lpstr>Calibri</vt:lpstr>
      <vt:lpstr>Wingdings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胡 祥文</cp:lastModifiedBy>
  <cp:revision>60</cp:revision>
  <dcterms:created xsi:type="dcterms:W3CDTF">2016-04-25T01:54:00Z</dcterms:created>
  <dcterms:modified xsi:type="dcterms:W3CDTF">2022-11-22T13:03:58Z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EF61D993BA6944BFA6EBE0E41CBDE3E6</vt:lpwstr>
  </property>
</Properties>
</file>