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75" r:id="rId3"/>
    <p:sldId id="331" r:id="rId4"/>
    <p:sldId id="315" r:id="rId5"/>
    <p:sldId id="256" r:id="rId6"/>
    <p:sldId id="314" r:id="rId7"/>
    <p:sldId id="310" r:id="rId8"/>
    <p:sldId id="311" r:id="rId9"/>
    <p:sldId id="312" r:id="rId10"/>
    <p:sldId id="313" r:id="rId11"/>
    <p:sldId id="316" r:id="rId12"/>
    <p:sldId id="280" r:id="rId13"/>
    <p:sldId id="295" r:id="rId14"/>
    <p:sldId id="277" r:id="rId15"/>
    <p:sldId id="278" r:id="rId16"/>
    <p:sldId id="317" r:id="rId17"/>
    <p:sldId id="318" r:id="rId18"/>
    <p:sldId id="348" r:id="rId19"/>
    <p:sldId id="350" r:id="rId20"/>
    <p:sldId id="320" r:id="rId21"/>
    <p:sldId id="319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  <p15:guide id="4" pos="600">
          <p15:clr>
            <a:srgbClr val="A4A3A4"/>
          </p15:clr>
        </p15:guide>
        <p15:guide id="5" pos="834">
          <p15:clr>
            <a:srgbClr val="A4A3A4"/>
          </p15:clr>
        </p15:guide>
        <p15:guide id="6" orient="horz" pos="2824">
          <p15:clr>
            <a:srgbClr val="A4A3A4"/>
          </p15:clr>
        </p15:guide>
        <p15:guide id="7" orient="horz" pos="940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35" d="100"/>
          <a:sy n="135" d="100"/>
        </p:scale>
        <p:origin x="153" y="60"/>
      </p:cViewPr>
      <p:guideLst>
        <p:guide orient="horz" pos="712"/>
        <p:guide pos="2880"/>
        <p:guide orient="horz" pos="1619"/>
        <p:guide pos="600"/>
        <p:guide pos="834"/>
        <p:guide orient="horz" pos="282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2022/11/22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玩转Node节点:  增加，删除以及如何避免内存泄漏 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位置分为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beforebegin, afterbegin, beforeend, afterend</a:t>
            </a:r>
          </a:p>
        </p:txBody>
      </p:sp>
      <p:sp>
        <p:nvSpPr>
          <p:cNvPr id="17" name="矩形"/>
          <p:cNvSpPr/>
          <p:nvPr/>
        </p:nvSpPr>
        <p:spPr>
          <a:xfrm>
            <a:off x="1358583" y="577890"/>
            <a:ext cx="64268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insertAdjacentElement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等参照位置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139315"/>
            <a:ext cx="8311515" cy="28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参数是多个节点或者字符串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都是全面替换子节点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18603" y="577890"/>
            <a:ext cx="61067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replaceChildren 和 replaceWith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74875" y="577890"/>
            <a:ext cx="4794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appendChild VS append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923415"/>
            <a:ext cx="880046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innerText: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生成文本节点。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本质是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HTMLElement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上的属性。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innerHTML: 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批量创建并生成节点。</a:t>
            </a:r>
          </a:p>
        </p:txBody>
      </p:sp>
      <p:sp>
        <p:nvSpPr>
          <p:cNvPr id="7" name="矩形"/>
          <p:cNvSpPr/>
          <p:nvPr/>
        </p:nvSpPr>
        <p:spPr>
          <a:xfrm>
            <a:off x="2207578" y="567799"/>
            <a:ext cx="47288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innerHTML &amp; innerText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删除节点：单个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1419860"/>
            <a:ext cx="587819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replaceChildren 和 replaceWith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innerHTML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outerHTML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循环删除</a:t>
            </a: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删除节点：批量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删除节点：循环删除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419860"/>
            <a:ext cx="723900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节点克隆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472565" y="1356360"/>
            <a:ext cx="6704330" cy="3244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节点复制不能复制DOM2的事件，一定程度上能复制DOM0级别事件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实际上textContent和innerText也具备一定的复制能力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mportNode和adoptNode在同文档内操作也生效</a:t>
            </a: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节点克隆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console.log：天降横祸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646555"/>
            <a:ext cx="44837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作用域：三思而后行</a:t>
            </a:r>
          </a:p>
        </p:txBody>
      </p:sp>
      <p:sp>
        <p:nvSpPr>
          <p:cNvPr id="16" name="矩形"/>
          <p:cNvSpPr/>
          <p:nvPr/>
        </p:nvSpPr>
        <p:spPr>
          <a:xfrm>
            <a:off x="4787900" y="1646238"/>
            <a:ext cx="4182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eval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真像个恶魔</a:t>
            </a: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内存泄漏</a:t>
            </a:r>
          </a:p>
        </p:txBody>
      </p:sp>
      <p:sp>
        <p:nvSpPr>
          <p:cNvPr id="2" name="矩形"/>
          <p:cNvSpPr/>
          <p:nvPr/>
        </p:nvSpPr>
        <p:spPr>
          <a:xfrm>
            <a:off x="687070" y="4084638"/>
            <a:ext cx="4182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闭包：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拈花惹草要小心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本章内容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" y="1059815"/>
            <a:ext cx="8342630" cy="3916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" y="1059815"/>
            <a:ext cx="8342630" cy="3916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第一步：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创建了节点，未加入文档，是没有任何视觉效果的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第二步：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挂载</a:t>
            </a: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节点创建和挂载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对象模型直接new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显式创建节点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355850"/>
            <a:ext cx="681990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document.create系列</a:t>
            </a: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显式创建节点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1923415"/>
            <a:ext cx="5894070" cy="293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Element 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的挂载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 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的挂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节点挂载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94368" y="577890"/>
            <a:ext cx="2755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节点挂载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19064"/>
            <a:ext cx="9144000" cy="3012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2273" y="577890"/>
            <a:ext cx="32594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Element挂载节点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2C90C-BEBE-7DD9-D92F-266F313D9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3598"/>
            <a:ext cx="6444208" cy="357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参照节点是自身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insertAdjacentElement， insertAdjacentHTML，insertAdjacentText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三个方法节点一次要求是： 元素，字符串，文本字符串</a:t>
            </a:r>
          </a:p>
        </p:txBody>
      </p:sp>
      <p:sp>
        <p:nvSpPr>
          <p:cNvPr id="17" name="矩形"/>
          <p:cNvSpPr/>
          <p:nvPr/>
        </p:nvSpPr>
        <p:spPr>
          <a:xfrm>
            <a:off x="2120583" y="577890"/>
            <a:ext cx="49028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insertAdjacentElement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</TotalTime>
  <Words>246</Words>
  <Application>Microsoft Office PowerPoint</Application>
  <PresentationFormat>全屏显示(16:9)</PresentationFormat>
  <Paragraphs>64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75</cp:revision>
  <dcterms:created xsi:type="dcterms:W3CDTF">2016-04-25T01:54:00Z</dcterms:created>
  <dcterms:modified xsi:type="dcterms:W3CDTF">2022-11-22T13:07:35Z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