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31" r:id="rId5"/>
    <p:sldId id="315" r:id="rId7"/>
    <p:sldId id="256" r:id="rId8"/>
    <p:sldId id="314" r:id="rId9"/>
    <p:sldId id="310" r:id="rId10"/>
    <p:sldId id="311" r:id="rId11"/>
    <p:sldId id="312" r:id="rId12"/>
    <p:sldId id="313" r:id="rId13"/>
    <p:sldId id="316" r:id="rId14"/>
    <p:sldId id="280" r:id="rId15"/>
    <p:sldId id="295" r:id="rId16"/>
    <p:sldId id="277" r:id="rId17"/>
    <p:sldId id="278" r:id="rId18"/>
    <p:sldId id="317" r:id="rId19"/>
    <p:sldId id="318" r:id="rId20"/>
    <p:sldId id="348" r:id="rId21"/>
    <p:sldId id="350" r:id="rId22"/>
    <p:sldId id="320" r:id="rId23"/>
    <p:sldId id="319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9"/>
        <p:guide pos="600"/>
        <p:guide pos="834"/>
        <p:guide orient="horz" pos="282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玩转Node节点:  增加，删除以及如何避免内存泄漏 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位置分为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beforebegin, afterbegin, beforeend, afterend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358583" y="577890"/>
            <a:ext cx="64268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insertAdjacentElement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等参照位置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2139315"/>
            <a:ext cx="8311515" cy="280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参数是多个节点或者字符串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都是全面替换子节点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18603" y="577890"/>
            <a:ext cx="61067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replaceChildren 和 replaceWith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74875" y="577890"/>
            <a:ext cx="4794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appendChild VS append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923415"/>
            <a:ext cx="880046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innerText: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生成文本节点。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本质是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HTMLElement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上的属性。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innerHTML: 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批量创建并生成节点。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207578" y="567799"/>
            <a:ext cx="47288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innerHTML &amp; innerText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删除节点：单个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419860"/>
            <a:ext cx="5878195" cy="3350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replaceChildren 和 replaceWith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innerHTML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&amp; outerHTML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循环删除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删除节点：批量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6061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删除节点：循环删除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419860"/>
            <a:ext cx="723900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节点克隆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472565" y="1356360"/>
            <a:ext cx="6704330" cy="3244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节点复制不能复制DOM2的事件，一定程度上能复制DOM0级别事件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实际上textContent和innerText也具备一定的复制能力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mportNode和adoptNode在同文档内操作也生效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节点克隆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60369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console.log：天降横祸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646555"/>
            <a:ext cx="44837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作用域：三思而后行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787900" y="1646238"/>
            <a:ext cx="4182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eval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真像个恶魔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内存泄漏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87070" y="4084638"/>
            <a:ext cx="4182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闭包：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拈花惹草要小心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60" y="1059815"/>
            <a:ext cx="8342630" cy="3916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60" y="1059815"/>
            <a:ext cx="8342630" cy="3916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第一步：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创建了节点，未加入文档，是没有任何视觉效果的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第二步：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挂载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节点创建和挂载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对象模型直接new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显式创建节点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2355850"/>
            <a:ext cx="681990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document.create系列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显式创建节点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923415"/>
            <a:ext cx="5894070" cy="293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60369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Element API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的挂载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 API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的挂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节点挂载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94368" y="577890"/>
            <a:ext cx="2755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节点挂载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19064"/>
            <a:ext cx="9144000" cy="3012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42273" y="577890"/>
            <a:ext cx="32594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Element挂载节点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95" y="1275715"/>
            <a:ext cx="6581775" cy="3703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参照节点是自身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insertAdjacentElement， insertAdjacentHTML，insertAdjacentText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三个方法节点一次要求是： 元素，字符串，文本字符串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20583" y="577890"/>
            <a:ext cx="49028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insertAdjacentElement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738</Words>
  <Application>WPS 演示</Application>
  <PresentationFormat>全屏显示(16:9)</PresentationFormat>
  <Paragraphs>91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74</cp:revision>
  <dcterms:created xsi:type="dcterms:W3CDTF">2016-04-25T01:54:00Z</dcterms:created>
  <dcterms:modified xsi:type="dcterms:W3CDTF">2022-02-12T05:22:07Z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