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88" r:id="rId5"/>
    <p:sldId id="353" r:id="rId7"/>
    <p:sldId id="357" r:id="rId8"/>
    <p:sldId id="358" r:id="rId9"/>
    <p:sldId id="359" r:id="rId10"/>
    <p:sldId id="360" r:id="rId11"/>
    <p:sldId id="361" r:id="rId12"/>
    <p:sldId id="362" r:id="rId13"/>
    <p:sldId id="391" r:id="rId14"/>
    <p:sldId id="421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92" r:id="rId24"/>
    <p:sldId id="393" r:id="rId25"/>
    <p:sldId id="394" r:id="rId26"/>
    <p:sldId id="395" r:id="rId27"/>
    <p:sldId id="377" r:id="rId28"/>
    <p:sldId id="374" r:id="rId29"/>
    <p:sldId id="375" r:id="rId30"/>
    <p:sldId id="373" r:id="rId31"/>
    <p:sldId id="376" r:id="rId32"/>
    <p:sldId id="378" r:id="rId33"/>
    <p:sldId id="379" r:id="rId34"/>
    <p:sldId id="380" r:id="rId35"/>
    <p:sldId id="381" r:id="rId36"/>
    <p:sldId id="390" r:id="rId37"/>
    <p:sldId id="422" r:id="rId38"/>
    <p:sldId id="386" r:id="rId3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  <a:srgbClr val="C9394A"/>
    <a:srgbClr val="FFFFFF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58"/>
        <p:guide pos="837"/>
        <p:guide orient="horz" pos="2800"/>
        <p:guide orient="horz" pos="939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慧眼区分几个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“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近亲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”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属性 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8433" y="577890"/>
            <a:ext cx="8827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clientWidth,offsetWidth,scrollWidth-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几个概念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215" y="1647190"/>
            <a:ext cx="308737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3215" y="2797810"/>
            <a:ext cx="33147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边框：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border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23215" y="3867468"/>
            <a:ext cx="84448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滚动条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059430" y="1635443"/>
            <a:ext cx="32207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内边距：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994660" y="2715895"/>
            <a:ext cx="33496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外边距：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margin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8433" y="577890"/>
            <a:ext cx="8827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clientWidth,offsetWidth,scrollWidth-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几个概念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419225"/>
            <a:ext cx="5074285" cy="3405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66136" y="577890"/>
            <a:ext cx="24117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clientWidth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016" y="164722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Element.clientWidth(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元素宽度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3215" y="2561908"/>
            <a:ext cx="465264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 + 左右padding  (不包含border,margin,滚动条)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860" y="2575560"/>
            <a:ext cx="3862070" cy="238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27718" y="577890"/>
            <a:ext cx="24885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offsetWidth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016" y="164722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HTMLElement.offsetWidth（元素布局宽度）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3215" y="2643506"/>
            <a:ext cx="465264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 + 左右padding + 左右border + 滚动条（不包含margin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115" y="2562225"/>
            <a:ext cx="4159885" cy="231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79471" y="577890"/>
            <a:ext cx="23850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scrollWidth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016" y="164722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Element.scrollWidth（元素内容宽度）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3215" y="2643505"/>
            <a:ext cx="844486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scrollWidth 是测量元素内容宽度，包括由于overflow溢出而在屏幕上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不可见的内容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764665" y="2966085"/>
            <a:ext cx="1588770" cy="39878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22618" y="577890"/>
            <a:ext cx="78987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clientWidth,offsetWidth,scrollWidth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564005"/>
            <a:ext cx="6838950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80478" y="577890"/>
            <a:ext cx="65830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Node.compareDocumentPosition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6394" y="163579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定义：比较当前节点与任意文档中的另一个节点的位置关系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-199" y="284959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语法：compareMask = node.compareDocumentPosition( otherNode )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4293" y="577890"/>
            <a:ext cx="90354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节点位置关系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-Node.compareDocumentPosition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6394" y="163579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返回值是一个具有以下值的位掩码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2211705"/>
            <a:ext cx="5702935" cy="2510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65948" y="577890"/>
            <a:ext cx="54121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节点位置关系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-Node.contains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6394" y="163547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定义：返回的是一个布尔值，来表示传入的节点是否为该节点的后代节点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73376" y="57789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节点位置关系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6394" y="163547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compareDocumentPosition 返回的是数字，带组合意义的数据，不仅仅可以返回包含，还可以返回在之前之后等信息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-199" y="33731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contains 返回的是布尔值，仅仅告诉你是否有包含关系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7405" y="1059180"/>
            <a:ext cx="7334250" cy="3773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87363" y="577890"/>
            <a:ext cx="81692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-Element.getBoundingClientRect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24684" y="143576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定义：返回元素的大小及其相对于可视化窗口（视口）的位置。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180" y="1733550"/>
            <a:ext cx="4011295" cy="3420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29055" y="577890"/>
            <a:ext cx="6485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-Element.getClientRects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5361" y="321027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定义：对于行内元素，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元素内部的每一行都会有一个边框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；对于块级元素，如果里面没有其他元素，一整块元素只有一个边框。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7746" y="176279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定义：返回盒子的边界矩形集合。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3419475" y="3210560"/>
            <a:ext cx="3882390" cy="37338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95730" y="577890"/>
            <a:ext cx="63525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加载完毕事件监听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-window.onload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6394" y="163547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定义：在文档装载完成后会触发 load 事件。此时，在文档中的所有对象都在DOM中，所有图片，脚本，链接以及子框架都完成了装载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98525" y="577890"/>
            <a:ext cx="73469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加载完毕事件监听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-DOMContentLoaded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199" y="1707545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定义：当初始的 HTML 文档被完全加载和解析完成之后，DOMContentLoaded 事件被触发，而无需等待样式表、图像和子框架(iframe)的完全加载。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3075940"/>
            <a:ext cx="4562475" cy="1238250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35560" y="3435985"/>
            <a:ext cx="33597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jquery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复制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6394" y="17894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Document.adoptNode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-199" y="28594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Document.importNode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-199" y="40119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Node.cloneNode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91298" y="577890"/>
            <a:ext cx="6161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-Document.adoptNode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79506" y="2067272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将外部文档的一个</a:t>
            </a:r>
            <a:r>
              <a:rPr lang="zh-CN" sz="2000" u="none" strike="noStrike" kern="1200" cap="none" spc="0" baseline="0" dirty="0">
                <a:solidFill>
                  <a:srgbClr val="EB030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节点拷贝一份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,然后可以把这个拷贝的节点插入到当前文档中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3131820" y="2067560"/>
            <a:ext cx="1496060" cy="3937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30338" y="577890"/>
            <a:ext cx="6283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Document.importNode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261" y="1923444"/>
            <a:ext cx="8565279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从其他的document文档中获取一个节点。 该节点以及它的子树上的所有节点都会从</a:t>
            </a:r>
            <a:r>
              <a:rPr lang="zh-CN" sz="2000" u="none" strike="noStrike" kern="1200" cap="none" spc="0" baseline="0" dirty="0">
                <a:solidFill>
                  <a:srgbClr val="EB030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原文档删除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, 并且它的ownerDocument 属性会变成当前的document文档。 之后你可以把这个节点插入到当前文档中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3167380" y="2242185"/>
            <a:ext cx="1392555" cy="3937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44701" y="577890"/>
            <a:ext cx="50546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Node.cloneNode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406" y="15634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生成一个节点的副本，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分为浅克隆和深克隆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44700" y="577890"/>
            <a:ext cx="50546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Node.cloneNode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5361" y="163579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deep:true  则该节点的所有后代节点也都会被克隆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-199" y="2787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deep:false 则只克隆该节点本身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16368" y="577890"/>
            <a:ext cx="6311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Node.cloneNode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7029" y="156308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cloneNode deep参数在不同版本的浏览器实现中，默认值可能不一样， 所以强烈建议写上值。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-36394" y="2860070"/>
            <a:ext cx="8565279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cloneNode 会克隆一个元素节点会拷贝它所有的属性以及属性值,当然也就包括了属性上绑定的事件(比如onclick="alert(1)"),但不会拷贝那些使用addEventListener()方法或者node.onclick = fn这种用JavaScript动态绑定的事件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113" y="577890"/>
            <a:ext cx="91217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HTMLElement.innerText VS Node.textContent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5560" y="1491298"/>
            <a:ext cx="8902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HTMLElement.innerText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表示一个节点以及后代被 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渲染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的文本内容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1430" y="2787333"/>
            <a:ext cx="8902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Node.textContent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表示一个节点以及其后代节点的文本内容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6830060" y="1491615"/>
            <a:ext cx="634365" cy="38163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80728" y="577890"/>
            <a:ext cx="2582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总结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7029" y="17170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adoptNode 从外部文档进行拷贝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-199" y="2787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importNode 从外部文档进行拷贝，并从外部文档删除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-834" y="39395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cloneNode 从本文档进行复制，有浅复制和深复制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66240" y="577890"/>
            <a:ext cx="58115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添加节点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append,appendChild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-37029" y="156308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Node.appendChild:将一个节点附加到指定父节点的子节点列表的末尾处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5361" y="3137882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Element.append:在 ParentNode的最后一个子节点之后插入一组 Node 对象或 DOMString 对象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28408" y="577890"/>
            <a:ext cx="6687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添加节点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append,appendChild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区别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571625"/>
            <a:ext cx="760095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61783" y="577890"/>
            <a:ext cx="602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子节点集合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childNodes,children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88726" y="163547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Node.childNodes: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节点的子节点集合，包括元素节点、文本节点、注释节点等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3016" y="2921984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Element.children: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返回的只是节点的元素节点集合，即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nodeType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的节点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827405" y="1059180"/>
            <a:ext cx="7334250" cy="3773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261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scrollTo, scrollBy, scrollIntoView 功能以及区别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45628" y="577890"/>
            <a:ext cx="5452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innerText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textContent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235" y="1563370"/>
            <a:ext cx="8684895" cy="252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88726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最大区别：innerText可操作已被渲染的内容，而textContent不会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3016" y="292198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innerText 受样式影响会触发浏览器绘制部分或全部页面，带来性能问题，尽可能使用textContent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68998" y="577890"/>
            <a:ext cx="74060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Node.nodeValue VS value: nodeValue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3547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对于text, comment, 和 CDATA 节点来说, nodeValue返回该节点的文本内容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551" y="31477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 attribute 节点来说, 返回该属性的属性值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21940" y="577890"/>
            <a:ext cx="35001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Node.nodeValue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16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text, comment, 和 CDATA 对应下面表格的nodeType 的值3,8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,4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075180"/>
            <a:ext cx="7992110" cy="279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12870" y="577890"/>
            <a:ext cx="13182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value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6" y="163579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特定的一些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HTMLElement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元素，用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属性获取其值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139315"/>
            <a:ext cx="8141335" cy="278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05916" y="577890"/>
            <a:ext cx="59321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Node.nodeValue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88726" y="156308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nodeValue 是文本节点，属性节点，注释节点等类型的节点用来取文本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值的属性。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3016" y="307597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vlaue是特定的元素节点用来取值的属性。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330,&quot;width&quot;:11460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2602</Words>
  <Application>WPS 演示</Application>
  <PresentationFormat>全屏显示(16:9)</PresentationFormat>
  <Paragraphs>173</Paragraphs>
  <Slides>35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124</cp:revision>
  <dcterms:created xsi:type="dcterms:W3CDTF">2016-04-25T01:54:00Z</dcterms:created>
  <dcterms:modified xsi:type="dcterms:W3CDTF">2022-02-19T09:05:28Z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