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7" r:id="rId5"/>
    <p:sldId id="315" r:id="rId7"/>
    <p:sldId id="342" r:id="rId8"/>
    <p:sldId id="311" r:id="rId9"/>
    <p:sldId id="318" r:id="rId10"/>
    <p:sldId id="312" r:id="rId11"/>
    <p:sldId id="313" r:id="rId12"/>
    <p:sldId id="314" r:id="rId13"/>
    <p:sldId id="319" r:id="rId14"/>
    <p:sldId id="335" r:id="rId15"/>
    <p:sldId id="337" r:id="rId16"/>
    <p:sldId id="320" r:id="rId17"/>
    <p:sldId id="321" r:id="rId18"/>
    <p:sldId id="336" r:id="rId19"/>
    <p:sldId id="322" r:id="rId20"/>
    <p:sldId id="323" r:id="rId21"/>
    <p:sldId id="328" r:id="rId22"/>
    <p:sldId id="329" r:id="rId23"/>
    <p:sldId id="326" r:id="rId24"/>
    <p:sldId id="338" r:id="rId25"/>
    <p:sldId id="327" r:id="rId26"/>
    <p:sldId id="277" r:id="rId27"/>
    <p:sldId id="339" r:id="rId28"/>
    <p:sldId id="331" r:id="rId29"/>
    <p:sldId id="332" r:id="rId30"/>
    <p:sldId id="334" r:id="rId31"/>
    <p:sldId id="341" r:id="rId32"/>
    <p:sldId id="278" r:id="rId3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自定义元素：web component,  任性的开始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348105"/>
            <a:ext cx="6886575" cy="3702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" y="1419116"/>
            <a:ext cx="9144000" cy="29186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61728" y="577890"/>
            <a:ext cx="1820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生命周期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131570"/>
            <a:ext cx="6562725" cy="36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61728" y="577890"/>
            <a:ext cx="1820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生命周期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398270" y="1126490"/>
            <a:ext cx="6884035" cy="3721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使用 setAttribute 方法更新属性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 配合observedAttributess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属性一起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，指定监听的属性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112838" y="577890"/>
            <a:ext cx="6918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生命周期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attributeChangedCallback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可能被多次出发。比如删除后又添加到文档，所以disconnectedCallback可配置做清理工作。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对节点的操作应位于此生命周期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10703" y="577890"/>
            <a:ext cx="55225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生命周期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connectedCallback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字符串模板，不友好，缺乏提示等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JS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对象模型创建节点过于复杂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复用性差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创建节点的痛点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80666" y="577890"/>
            <a:ext cx="35826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HTML template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984885" y="1574800"/>
            <a:ext cx="7266305" cy="3223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slot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需要配合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Shadow DOM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可以定义样式</a:t>
            </a:r>
            <a:endParaRPr 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94331" y="577890"/>
            <a:ext cx="33553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HTML template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一些概念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611505" y="1491615"/>
            <a:ext cx="8364220" cy="3368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scoped css在vue里面的实现原理是什么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 slot和scoped css借鉴了谁的思想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一些概念图示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1685925"/>
            <a:ext cx="726757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影子DOM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其内部元素不可以直接被访问到。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影子DOM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其内部样式不共享</a:t>
            </a:r>
            <a:endParaRPr lang="en-US" alt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06943" y="577890"/>
            <a:ext cx="47301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Shadow DOM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可访问性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31480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closed:  拒绝从js外部访问关闭的shadow root节点。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1399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open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 shadow root元素可以从js外部访问根节点。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40636" y="577890"/>
            <a:ext cx="40627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一个重要的参数 mode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130935"/>
            <a:ext cx="80772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337560" y="56779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引用外部样式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348105"/>
            <a:ext cx="6054725" cy="357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337560" y="56779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引用外部样式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1423670"/>
            <a:ext cx="688657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动态创建元素节点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获取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商品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点击商品，跳转（事件）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946786" y="577890"/>
            <a:ext cx="72504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动态创建Web Component组件节点例子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96161" y="577890"/>
            <a:ext cx="45516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comopnent 的优点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419860"/>
            <a:ext cx="7162800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微前端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组件库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80286" y="577890"/>
            <a:ext cx="45834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Component的前景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1347788"/>
            <a:ext cx="7143750" cy="3438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134110"/>
            <a:ext cx="7139305" cy="400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4350" y="577890"/>
            <a:ext cx="30353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 scoped css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21360" y="1131570"/>
            <a:ext cx="8422640" cy="3235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134110"/>
            <a:ext cx="7139305" cy="400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注册 Web Compnent组件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编写 Web Component组件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048828" y="577890"/>
            <a:ext cx="50463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component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使用步骤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90228" y="577890"/>
            <a:ext cx="2963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一个简单的例子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39115" y="1347470"/>
            <a:ext cx="7847330" cy="3162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三项主要技术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95263" y="1419225"/>
            <a:ext cx="8753475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601905"/>
            <a:ext cx="856527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自定义内置元素： 继承自基本的HTML元素。指定所需扩展的元素。使用时，需通过 is 属性指定custom element的名称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231295"/>
            <a:ext cx="8565279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自主定制元素： 是独立的元素，它不继承其他内建的HTML元素。你可以直接把它们写成HTML标签的形式，来在页面上使用。例如 我们刚才自定义&lt;my-text&gt;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17028" y="577890"/>
            <a:ext cx="59099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Custom Elements：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自定义元素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2925" y="2629535"/>
            <a:ext cx="398018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注册的时候指定 extends的属性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继承与内置的元素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094" y="379535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节点用 is指定name。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其必须包含一个短横线，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所以 &lt;my-text&gt;和&lt;my-text-text&gt; 是合法的name, 而&lt;text&gt;, &lt;my_text&gt;,&lt;myText&gt;  不行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自定义内置元素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523105" y="1059180"/>
            <a:ext cx="4526915" cy="2734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流程图: 可选过程 5"/>
          <p:cNvSpPr/>
          <p:nvPr/>
        </p:nvSpPr>
        <p:spPr>
          <a:xfrm>
            <a:off x="3923665" y="3793490"/>
            <a:ext cx="2622550" cy="42291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bldLvl="0" animBg="1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1007</Words>
  <Application>WPS 演示</Application>
  <PresentationFormat>全屏显示(16:9)</PresentationFormat>
  <Paragraphs>114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53</cp:revision>
  <dcterms:created xsi:type="dcterms:W3CDTF">2016-04-25T01:54:00Z</dcterms:created>
  <dcterms:modified xsi:type="dcterms:W3CDTF">2022-02-12T10:21:02Z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