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311" r:id="rId8"/>
    <p:sldId id="295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2" r:id="rId18"/>
    <p:sldId id="320" r:id="rId19"/>
    <p:sldId id="323" r:id="rId20"/>
    <p:sldId id="321" r:id="rId21"/>
    <p:sldId id="324" r:id="rId22"/>
    <p:sldId id="325" r:id="rId23"/>
    <p:sldId id="326" r:id="rId24"/>
    <p:sldId id="276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38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DOM事件原理和避坑指南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最典型的应用就是 视频播放，现代浏览器可能需要用户参与后，视频才可以有声播放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是否只响应一次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29523" y="577890"/>
            <a:ext cx="40849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某些触摸事件（以及其他）的事件监听器在尝试处理滚动时, 可能阻止浏览器的主线程，从而导致滚动处理期间性能可能大大降低。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设置为true时，事件处理成不会调用preventDefault()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85048" y="577890"/>
            <a:ext cx="45739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passive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3651885"/>
            <a:ext cx="687705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AbortSignal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也被用于取消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fetch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请求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AbortSignal，该 AbortSignal 的 abort() 方法被调用时，监听器会被移除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19986" y="577890"/>
            <a:ext cx="43040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signal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如果这个参数相同并且事件回调函数相同，事件不会被添加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71588" y="577890"/>
            <a:ext cx="66008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有趣的 useCapture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2045335"/>
            <a:ext cx="4470400" cy="299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事件依旧还会继续传播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阻止默认的行为，比如有href属性的a标签不会跳转，checkbox的选中不会生效等。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93445" y="577890"/>
            <a:ext cx="73571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event.preventDefault 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阻止捕获和冒泡阶段中当前事件的进一步传播。 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373823" y="577890"/>
            <a:ext cx="63963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stopPropagation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139315"/>
            <a:ext cx="6687820" cy="279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阻止监听同一事件的其他事件监听器被调用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42265" y="577890"/>
            <a:ext cx="84594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stopImmediatePropagation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2211705"/>
            <a:ext cx="5245735" cy="2684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currentTarget: 事件绑定的元素。 谁添加的事件监听函数。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target:  触发事件的元素。 谁触发。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775018" y="577890"/>
            <a:ext cx="75939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target 和 currentTarget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优点1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：减少内存消耗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利用事件传播的机制，利用外层节点处理事件的思路。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有点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："动态性"更好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25358" y="577890"/>
            <a:ext cx="46932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 事件委托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DOM3 Events在DOM2 Events基础上重新定义了事件，并增加了新的事件类型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88983" y="577890"/>
            <a:ext cx="25660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DOM3级事件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499995"/>
            <a:ext cx="748665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6195" y="577890"/>
            <a:ext cx="3991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DOM树 ~ 这个很关键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5740" y="1203960"/>
            <a:ext cx="5481320" cy="3656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注意事项和建议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779905"/>
            <a:ext cx="7762875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4124960" y="608668"/>
            <a:ext cx="894080" cy="5219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总结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450" y="1203960"/>
            <a:ext cx="6755765" cy="37509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6195" y="577890"/>
            <a:ext cx="39916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DOM树 ~ 这个很关键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899160" y="1203960"/>
            <a:ext cx="7104380" cy="3773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DOM (Document Object Model): 文档对象模型， W3C 的标准,  HTML和XML文档的编程接口。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85184"/>
            <a:ext cx="7632899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BOM (Browser Object Model):  浏览器对象模，没有相关标准，一些和网页无关的浏览器功能。如：window、location、navigator、screen、history等对象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803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 属于 BOM,  document 是DOM中的核心。但是window引用着document，仅此而已。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74838" y="577890"/>
            <a:ext cx="5394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 和 document的关系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98483" y="577890"/>
            <a:ext cx="29470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DOM0级的事件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419225"/>
            <a:ext cx="8176895" cy="1112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715895"/>
            <a:ext cx="6873875" cy="235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如果调用函数，会在全局作用域查找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事件处理函数中，this是当前的节点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唯一性，只能定义一个的事件回调函数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17483" y="577890"/>
            <a:ext cx="37090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DOM0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事件注意事项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98483" y="577890"/>
            <a:ext cx="29470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DOM2级的事件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373505" y="1328420"/>
            <a:ext cx="6837680" cy="33959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601905"/>
            <a:ext cx="856527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useCapture: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true，捕获阶段传播到目标的时候触发，反之冒泡阶段传到目标的时候触发。默认值flase, 即冒泡时。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282190" y="577890"/>
            <a:ext cx="4579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事件注册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491615"/>
            <a:ext cx="545782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</a:t>
            </a: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target.addEventListener(type, listener, options);</a:t>
            </a:r>
            <a:endParaRPr lang="en-US" altLang="zh-CN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85925" y="577890"/>
            <a:ext cx="57721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DOM2级的事件: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强大的options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490,&quot;width&quot;:9637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1212</Words>
  <Application>WPS 演示</Application>
  <PresentationFormat>全屏显示(16:9)</PresentationFormat>
  <Paragraphs>94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46</cp:revision>
  <dcterms:created xsi:type="dcterms:W3CDTF">2016-04-25T01:54:00Z</dcterms:created>
  <dcterms:modified xsi:type="dcterms:W3CDTF">2022-02-13T06:00:56Z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EF61D993BA6944BFA6EBE0E41CBDE3E6</vt:lpwstr>
  </property>
</Properties>
</file>