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75" r:id="rId4"/>
    <p:sldId id="311" r:id="rId6"/>
    <p:sldId id="348" r:id="rId7"/>
    <p:sldId id="357" r:id="rId8"/>
    <p:sldId id="320" r:id="rId9"/>
    <p:sldId id="341" r:id="rId10"/>
    <p:sldId id="349" r:id="rId11"/>
    <p:sldId id="343" r:id="rId12"/>
    <p:sldId id="344" r:id="rId13"/>
    <p:sldId id="345" r:id="rId14"/>
    <p:sldId id="346" r:id="rId15"/>
    <p:sldId id="358" r:id="rId1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19"/>
        <p:guide pos="612"/>
        <p:guide pos="838"/>
        <p:guide orient="horz" pos="2774"/>
        <p:guide orient="horz" pos="940"/>
        <p:guide pos="5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idx="5"/>
          </p:nvPr>
        </p:nvSpPr>
        <p:spPr/>
        <p:txBody>
          <a:bodyPr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自定义事件，满足个性化需求，增加代码灵活度 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088390" y="577890"/>
            <a:ext cx="69672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new Event 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new CustomEvent 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区别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78784" y="163607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从继承关系来看，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CustomEvent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是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Event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的扩展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414" y="284987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参数支持，Event适合简单的自定义事件，CustomEvent支持传递数据的自定义事件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93315" y="577890"/>
            <a:ext cx="43573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CustomEvent</a:t>
            </a:r>
            <a:r>
              <a:rPr 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解决兼容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1419860"/>
            <a:ext cx="7358380" cy="3272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099560" y="577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小结</a:t>
            </a:r>
            <a:endParaRPr lang="zh-CN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1275715"/>
            <a:ext cx="5927090" cy="3789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67659" y="26438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某个文本失去焦点后检查输入的内容是否合法，这是 blur事件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7161" y="1774220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比如点击保存按钮， 这是就是点击事件 (click)</a:t>
            </a:r>
            <a:endParaRPr 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47060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内置的事件类型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467659" y="36521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鼠标滚动页，页面滚动的，这是 mousewheel事件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67659" y="26438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new [Event] + dispatchEvent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7161" y="175898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elment.[evenType]()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7560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触发内置事件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045" y="1130935"/>
            <a:ext cx="3996055" cy="3869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467161" y="175898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如何触发下自定义（非内置）的事件呢？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自定义事件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2643505"/>
            <a:ext cx="8078470" cy="140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自定义事件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563370"/>
            <a:ext cx="7915275" cy="2945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295400" y="577890"/>
            <a:ext cx="65532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自定义事件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-document.createEvent</a:t>
            </a:r>
            <a:endParaRPr lang="en-US" altLang="zh-CN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1203325"/>
            <a:ext cx="6278880" cy="3255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59673" y="577890"/>
            <a:ext cx="42246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自定义事件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-new Event</a:t>
            </a:r>
            <a:endParaRPr lang="en-US" altLang="zh-CN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1172845"/>
            <a:ext cx="7239000" cy="380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723073" y="577890"/>
            <a:ext cx="56978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自定义事件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-new CustomEvent</a:t>
            </a:r>
            <a:endParaRPr lang="en-US" altLang="zh-CN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1491615"/>
            <a:ext cx="7402195" cy="3198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094740" y="577890"/>
            <a:ext cx="69545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自定义事件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-new CustomEvent 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兼容性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348105"/>
            <a:ext cx="7919720" cy="3011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403</Words>
  <Application>WPS 演示</Application>
  <PresentationFormat>全屏显示(16:9)</PresentationFormat>
  <Paragraphs>40</Paragraphs>
  <Slides>12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91</cp:revision>
  <dcterms:created xsi:type="dcterms:W3CDTF">2016-04-25T01:54:00Z</dcterms:created>
  <dcterms:modified xsi:type="dcterms:W3CDTF">2022-02-19T05:12:05Z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03E3DF9A53364E98B9801A7737C37419</vt:lpwstr>
  </property>
</Properties>
</file>