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75" r:id="rId4"/>
    <p:sldId id="357" r:id="rId5"/>
    <p:sldId id="256" r:id="rId6"/>
    <p:sldId id="310" r:id="rId8"/>
    <p:sldId id="311" r:id="rId9"/>
    <p:sldId id="312" r:id="rId10"/>
    <p:sldId id="313" r:id="rId11"/>
    <p:sldId id="280" r:id="rId12"/>
    <p:sldId id="314" r:id="rId13"/>
    <p:sldId id="295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277" r:id="rId32"/>
    <p:sldId id="348" r:id="rId33"/>
    <p:sldId id="349" r:id="rId34"/>
    <p:sldId id="350" r:id="rId35"/>
    <p:sldId id="351" r:id="rId36"/>
    <p:sldId id="352" r:id="rId37"/>
    <p:sldId id="393" r:id="rId38"/>
    <p:sldId id="353" r:id="rId39"/>
    <p:sldId id="354" r:id="rId40"/>
    <p:sldId id="358" r:id="rId41"/>
    <p:sldId id="355" r:id="rId4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20"/>
        <p:guide pos="612"/>
        <p:guide pos="839"/>
        <p:guide orient="horz" pos="2708"/>
        <p:guide orient="horz" pos="96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window？你还有多少不知道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31480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screenY：浏览器顶部距离系统桌面顶部的垂直距离。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873"/>
            <a:ext cx="80664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screenX：浏览器左边界到操作系统桌面左边界的水平距离。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19400" y="577890"/>
            <a:ext cx="3505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screenX, screenY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19400" y="577890"/>
            <a:ext cx="3505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screenX, screenY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347470"/>
            <a:ext cx="4899025" cy="364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31480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outerWidth 和 outerHeight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窗口的外层的宽高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873"/>
            <a:ext cx="80664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innerWidth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innerHeight: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可视化区域的宽高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42728" y="577890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42728" y="577890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131570"/>
            <a:ext cx="5549265" cy="393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42728" y="577890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203960"/>
            <a:ext cx="5643880" cy="368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-101600" y="3075940"/>
            <a:ext cx="34480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parent: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父窗口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93345" y="1635760"/>
            <a:ext cx="3327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 === window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0040" y="577890"/>
            <a:ext cx="85039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iframe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嵌套：window , self, this, parent, top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31820" y="1635443"/>
            <a:ext cx="639953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全局上下文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全局作用域下等于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131820" y="3075623"/>
            <a:ext cx="59886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top: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顶级窗口，最外层窗口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86928" y="577890"/>
            <a:ext cx="49701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iframe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嵌套：三层嵌套例子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275715"/>
            <a:ext cx="6238240" cy="3478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68158" y="577890"/>
            <a:ext cx="56076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open, opener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-window.open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873"/>
            <a:ext cx="80664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定义：可以打开一个新空白窗口或者指定地址的新窗口。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643505"/>
            <a:ext cx="8128635" cy="1157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76705" y="577890"/>
            <a:ext cx="59905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open, opener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-window.opener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873"/>
            <a:ext cx="80664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定义：返回当前窗口的那个窗口的引用。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480" y="2787968"/>
            <a:ext cx="80664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注意：如果是同源，可以直接调用其窗体的方法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03145" y="577890"/>
            <a:ext cx="45377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open, opener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操作示例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564005"/>
            <a:ext cx="5447030" cy="336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51435"/>
            <a:ext cx="8696325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71228" y="577890"/>
            <a:ext cx="2201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窗体可见性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focus + blur 事件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211705"/>
            <a:ext cx="6991350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71228" y="577890"/>
            <a:ext cx="2201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窗体可见性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document.hidden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552" y="278768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返回布尔值，表示页面是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(true)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否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(false)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隐藏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71228" y="577890"/>
            <a:ext cx="2201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窗体可见性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Document.visibilityState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162" y="2360960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返回document的可见性, 由此可以知道当前文档(即为页面)是在背后, 或是不可见的隐藏的标签页，或者(正在)预渲染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57002" y="379034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可用的值：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“visible”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“hidden”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“prerender”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07043" y="577890"/>
            <a:ext cx="3129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窗体可见性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995805"/>
            <a:ext cx="6963410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07043" y="577890"/>
            <a:ext cx="3129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窗体可见性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82880" y="1635443"/>
            <a:ext cx="87788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hidden 与 visibilityState 返回值不同，一个是布尔值，一个是字符串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880" y="2751138"/>
            <a:ext cx="87788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visibilityState 的状态多一种 prerender, 其对应的hidden的值是true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79070" y="3867468"/>
            <a:ext cx="87788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visibilityState 有相关的事件：visibilitychange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36128" y="577890"/>
            <a:ext cx="5071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window.devicePixelRatio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82880" y="1635443"/>
            <a:ext cx="87788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返回当前显示设备的物理像素分辨率与CSS像素分辨率之比。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880" y="2597468"/>
            <a:ext cx="89617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物理像素：设备能控制显示的最小单位，是设备屏幕上的像素点个数。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79070" y="3559493"/>
            <a:ext cx="877887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逻辑像素：又称为设备独立像素，屏幕上的物理像素和逻辑像素，并不是相等， 一般是物理像素大于逻辑像素， 其比值就是devicePixelRatio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36128" y="577890"/>
            <a:ext cx="5071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window.devicePixelRatio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82880" y="1635443"/>
            <a:ext cx="87788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iphone12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物理分辨率：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1170 * 2352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880" y="2787333"/>
            <a:ext cx="89617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iphone12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逻辑分辨率：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390 *844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79070" y="3867468"/>
            <a:ext cx="87788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devicePixelRatio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1170 / 390 =3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55128" y="577890"/>
            <a:ext cx="5833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window.devicePixelRatio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419860"/>
            <a:ext cx="5680710" cy="3380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1636395" y="567799"/>
            <a:ext cx="58712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scrollTo()，scroll()，scrollBy()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635760"/>
            <a:ext cx="794385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410210" y="567799"/>
            <a:ext cx="8323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scrollTo()，scroll()，scrollBy()-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其他滚动方法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70856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scrollTop,scrollLeft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3368" y="293157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设置锚点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是（global）全局对象，全局变量和函数均是它的属性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一个包含DOM文档的窗口， 表示浏览器窗口以及页面可见区域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全局变量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86443" y="577890"/>
            <a:ext cx="2571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 是啥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324100" y="567799"/>
            <a:ext cx="44958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window.matchMedia()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70856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可被用于判定Document是否匹配媒体查询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773" y="221148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监控一个document 来判定它匹配了或者停止匹配了此媒体查询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787650"/>
            <a:ext cx="8952230" cy="22193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330133" y="567799"/>
            <a:ext cx="44837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window.getSelection()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70856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定义：表示用户选择的文本范围或光标的当前位置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773" y="293157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可使用Document.activeElement 来返回当前的焦点元素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251773" y="408346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另外一个等价方法： Document.getSelection()，两个方法等价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327911" y="567799"/>
            <a:ext cx="44881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window.frameElement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554575"/>
            <a:ext cx="851763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定义：返回嵌入当前window对象的元素(比如 &lt;iframe&gt; 或者 &lt;object&gt;), 如果当前window对象已经是顶层窗口,则返回null.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251773" y="2931890"/>
            <a:ext cx="851763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例子：window.frameElement获得iframe节点，然后设置其src属性，实现调整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718561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网络状态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779270"/>
            <a:ext cx="7823200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765743" y="567799"/>
            <a:ext cx="3612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window.print 打印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635538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打开打印对话框打印当前文档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411413" y="339199"/>
            <a:ext cx="4374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window.print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样式设置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260" y="771525"/>
            <a:ext cx="3937000" cy="2024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" y="2859405"/>
            <a:ext cx="8075295" cy="1275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771525"/>
            <a:ext cx="4126865" cy="1596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785" y="4160520"/>
            <a:ext cx="4559300" cy="101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765743" y="567799"/>
            <a:ext cx="3612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window.print 打印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635538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打印局部内容？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773" y="2787428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思路，使用样式隐藏其他内容。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51435"/>
            <a:ext cx="8696325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909061" y="567799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251773" y="1481551"/>
            <a:ext cx="851763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视频可以全屏播放，F11也可以让我们的文档全屏。我们如果用程序让我们的页面进入全屏呢？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99198" y="577890"/>
            <a:ext cx="67456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为什么会有window.window这种设计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635760"/>
            <a:ext cx="8233410" cy="1531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435985"/>
            <a:ext cx="474345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99198" y="577890"/>
            <a:ext cx="67456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为什么会有window.window这种设计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如何输出全局对象上的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aName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995805"/>
            <a:ext cx="4598670" cy="29140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1995805"/>
            <a:ext cx="4210685" cy="28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主要是为了方便使用this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199198" y="577890"/>
            <a:ext cx="67456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为什么会有window.window这种设计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403350" y="1491615"/>
            <a:ext cx="2912110" cy="37465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2253615"/>
            <a:ext cx="875855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893820"/>
            <a:ext cx="44100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这个很重要的一个表现就是网页是不是https协议的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一个布尔值，标识当前上下文是否安全，安全（true）或不安全（false）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比如：安全的：http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://www.test.com，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不安全的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http://www.test.com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24075" y="577890"/>
            <a:ext cx="4895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window.isSecureContext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不安全的情况：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https://w3c.github.io/webappsec-secure-contexts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浏览器一些特性是仅仅限于安全上下文执行的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24075" y="577890"/>
            <a:ext cx="4895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window.isSecureContext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http://*.localhost 地址(比如 http://dev.whatever.localhost/地址)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http://127.0.0.1；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http://localhost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305243" y="577890"/>
            <a:ext cx="6533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window.isSecureContext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例外情况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659" y="366172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file://url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840,&quot;width&quot;:7470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2162</Words>
  <Application>WPS 演示</Application>
  <PresentationFormat>全屏显示(16:9)</PresentationFormat>
  <Paragraphs>176</Paragraphs>
  <Slides>38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71</cp:revision>
  <dcterms:created xsi:type="dcterms:W3CDTF">2016-04-25T01:54:00Z</dcterms:created>
  <dcterms:modified xsi:type="dcterms:W3CDTF">2022-02-26T03:15:05Z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