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10" r:id="rId5"/>
    <p:sldId id="337" r:id="rId7"/>
    <p:sldId id="311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54"/>
        <p:guide orient="horz" pos="9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窗口间如何进行亲密接触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862581" y="577890"/>
            <a:ext cx="34188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MessageChannel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0965" y="1482725"/>
            <a:ext cx="906653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Channel Messaging API的 MessageChannel 接口允许我们创建一个新的消息通道，并通过它的两个MessagePort 属性发送数据。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3820" y="3003233"/>
            <a:ext cx="90601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缺点：需要先建立联系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2427605"/>
            <a:ext cx="4923155" cy="245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098801" y="577890"/>
            <a:ext cx="29464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SharedWorker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0965" y="1482725"/>
            <a:ext cx="906653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这是Web Worker之后出来的共享的Worker，不同页面可以共享这个Worker。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3820" y="3003233"/>
            <a:ext cx="90601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缺点：兼容性、同源策略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275715"/>
            <a:ext cx="7153275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718560" y="577890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203325"/>
            <a:ext cx="6903720" cy="3463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同源策略简介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419225"/>
            <a:ext cx="8265160" cy="331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396298" y="577890"/>
            <a:ext cx="2351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WebSocket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491615"/>
            <a:ext cx="4651375" cy="2594610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4139565" y="1779905"/>
            <a:ext cx="44126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思路：引入第三者进行中转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9565" y="3291840"/>
            <a:ext cx="44126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缺点：需要引入服务端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697798" y="577890"/>
            <a:ext cx="3748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定时器 + 客户端存储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7315" y="1635760"/>
            <a:ext cx="44126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思路：本地存储 + 本地轮询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84095"/>
            <a:ext cx="6599555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126298" y="577890"/>
            <a:ext cx="4891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定时器 + 客户端存储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7315" y="1636078"/>
            <a:ext cx="90601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可能会产生副作用：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增加网络负担，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FileSystem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数据需要清理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3820" y="2715578"/>
            <a:ext cx="90601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不够及时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83820" y="3723323"/>
            <a:ext cx="90601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受限与同源策略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213418" y="577890"/>
            <a:ext cx="27171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postMessage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0965" y="1482725"/>
            <a:ext cx="906653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用某种手段建立窗口间的联系，通过postMessage进行跨窗体通讯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3820" y="2715578"/>
            <a:ext cx="90601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优点：不受同源策略的限制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83820" y="3723323"/>
            <a:ext cx="90601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缺点：必须拿到对应窗口的引用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416878" y="577890"/>
            <a:ext cx="8310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sessionStorage/localStorage StorageEvent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0965" y="1482725"/>
            <a:ext cx="906653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当前页面使用的storage被其他页面修改时会触发StorageEvent事件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3820" y="2715578"/>
            <a:ext cx="90601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2139315"/>
            <a:ext cx="5189855" cy="2878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693988" y="577890"/>
            <a:ext cx="37560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Broadcast Channel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0965" y="1482725"/>
            <a:ext cx="906653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允许同源的不同浏览器窗口，Tab页，frame或者 iframe 下的不同文档之间相互通信。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3820" y="2787333"/>
            <a:ext cx="90601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缺点：同源策略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2643505"/>
            <a:ext cx="5295265" cy="208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543</Words>
  <Application>WPS 演示</Application>
  <PresentationFormat>全屏显示(16:9)</PresentationFormat>
  <Paragraphs>58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40</cp:revision>
  <dcterms:created xsi:type="dcterms:W3CDTF">2016-04-25T01:54:00Z</dcterms:created>
  <dcterms:modified xsi:type="dcterms:W3CDTF">2022-02-26T06:59:21Z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