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73" r:id="rId6"/>
    <p:sldId id="311" r:id="rId7"/>
    <p:sldId id="348" r:id="rId8"/>
    <p:sldId id="320" r:id="rId9"/>
    <p:sldId id="357" r:id="rId10"/>
    <p:sldId id="358" r:id="rId11"/>
    <p:sldId id="359" r:id="rId12"/>
    <p:sldId id="360" r:id="rId13"/>
    <p:sldId id="361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6"/>
        <p:guide orient="horz" pos="2774"/>
        <p:guide orient="horz" pos="940"/>
        <p:guide pos="5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idx="5"/>
          </p:nvPr>
        </p:nvSpPr>
        <p:spPr/>
        <p:txBody>
          <a:bodyPr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location对象几个重要的知识点 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54873" y="577890"/>
            <a:ext cx="48342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assign vs href vs replace</a:t>
            </a:r>
            <a:endParaRPr 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1779270"/>
            <a:ext cx="344805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35660" y="577890"/>
            <a:ext cx="74726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window.location.href vs window.open</a:t>
            </a:r>
            <a:endParaRPr 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2904" y="1690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window.location.href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用新的域名页调换当前页，不会开新窗口</a:t>
            </a:r>
            <a:endParaRPr lang="zh-CN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9414" y="28498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window.open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用来打开新窗口或者查找已命名的窗口，打开新窗口可能会被浏览器拦截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85478" y="577890"/>
            <a:ext cx="27730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hash-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监听方式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2904" y="1690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window.onhashchange = funcRef;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0049" y="27162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window.addEventListener("hashchange", funcRef, false);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22904" y="374173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&lt;body onhashchange="funcRef();"&gt;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27785" y="577890"/>
            <a:ext cx="64884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hashChange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HashRouter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2605" y="1690370"/>
            <a:ext cx="33083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react-router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源码：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2355850"/>
            <a:ext cx="5739130" cy="235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5433" y="577890"/>
            <a:ext cx="953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URL</a:t>
            </a:r>
            <a:endParaRPr 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130935"/>
            <a:ext cx="6036310" cy="3700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90370" y="577890"/>
            <a:ext cx="57632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location 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vs 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URL 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区别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414" y="156336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location 的属性修改直接反应在相关的对象上，浏览器触发当前地址栏更新。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9414" y="31476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 的属性修改，仅仅是URL实例对象更改，不会触发浏览器的其他操作。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165" y="577890"/>
            <a:ext cx="37096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URL.searchParams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4525"/>
            <a:ext cx="598170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165" y="577890"/>
            <a:ext cx="37096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URL.searchParams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75715"/>
            <a:ext cx="7808595" cy="344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779145" y="577890"/>
            <a:ext cx="75857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encodeURI ,encodeURIComponent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系列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-36531" y="15732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定义：都是编码URL，唯一的区别在于编码的字符范围不同。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-36195" y="2643823"/>
            <a:ext cx="9190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encodeURIComponent 不转义的字符： A-Z a-z 0-9 - _ . ! ~ * ' ( )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-46990" y="3867468"/>
            <a:ext cx="9190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encodeURI不转义的字符：A-Z a-z 0-9 ; , / ? : @ &amp; = + $ -_.!~*'() #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779145" y="577890"/>
            <a:ext cx="75857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encodeURI ,encodeURIComponent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区别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2140" y="1419225"/>
            <a:ext cx="5617845" cy="342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本章内容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275715"/>
            <a:ext cx="6755765" cy="357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8145" y="577890"/>
            <a:ext cx="83477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encodeURI ,encodeURIComponent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使用场景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1707198"/>
            <a:ext cx="90366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如果需要编码整个URL，然后需要使用这个URL，那么使用encodeUR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-36830" y="2921636"/>
            <a:ext cx="903668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如果只需要编码URL中的参数，那么使用encodeURIComponent是最好的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4495" y="577890"/>
            <a:ext cx="32550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了解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location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203325"/>
            <a:ext cx="6017260" cy="379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82060" y="577890"/>
            <a:ext cx="157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url 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拆解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7450" y="1275715"/>
            <a:ext cx="6870065" cy="326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修改属性值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19860"/>
            <a:ext cx="7439025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73375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修改属性值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注意点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22904" y="25888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b="1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除hash,其他任意属性修改都会以新URL重新加载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修改这些属性值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会在浏览器的历史记录中生成一条新的历史记录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2904" y="1690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location.origin 属性是只读的，存在兼容问题（IE11以下不存在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78784" y="37953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修改pa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htname 不用传开头/, 修改search 不用传？，修改hash 不用传#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90190" y="577890"/>
            <a:ext cx="3563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host vs hostname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22904" y="274287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hostname 只返回域名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2904" y="1690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host 包含端口号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78784" y="372395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没有端口号的URL，host 与 hostname 相同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59038" y="577890"/>
            <a:ext cx="42259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访问Location 对象方式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22605" y="3219450"/>
            <a:ext cx="40201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document.location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2605" y="1690370"/>
            <a:ext cx="347154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window.location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422775" y="1690688"/>
            <a:ext cx="44786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window.document.location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4427855" y="3219133"/>
            <a:ext cx="44786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location(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不推荐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31708" y="577890"/>
            <a:ext cx="46805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window.location.reload</a:t>
            </a:r>
            <a:endParaRPr 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矩形"/>
          <p:cNvSpPr/>
          <p:nvPr/>
        </p:nvSpPr>
        <p:spPr>
          <a:xfrm>
            <a:off x="611505" y="2649855"/>
            <a:ext cx="85534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参数：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false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或者不传，浏览器可能从缓存中读取页面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2605" y="1690688"/>
            <a:ext cx="437324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定义：重新加载当前文档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1505" y="3724275"/>
            <a:ext cx="78454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参数：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true,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强制从服务器重新下载文档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150,&quot;width&quot;:12930}"/>
</p:tagLst>
</file>

<file path=ppt/tags/tag2.xml><?xml version="1.0" encoding="utf-8"?>
<p:tagLst xmlns:p="http://schemas.openxmlformats.org/presentationml/2006/main">
  <p:tag name="KSO_WM_UNIT_PLACING_PICTURE_USER_VIEWPORT" val="{&quot;height&quot;:6930,&quot;width&quot;:925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1186</Words>
  <Application>WPS 演示</Application>
  <PresentationFormat>全屏显示(16:9)</PresentationFormat>
  <Paragraphs>92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115</cp:revision>
  <dcterms:created xsi:type="dcterms:W3CDTF">2016-04-25T01:54:00Z</dcterms:created>
  <dcterms:modified xsi:type="dcterms:W3CDTF">2022-02-26T10:20:29Z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03E3DF9A53364E98B9801A7737C37419</vt:lpwstr>
  </property>
</Properties>
</file>