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1" r:id="rId6"/>
    <p:sldId id="348" r:id="rId7"/>
    <p:sldId id="371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2" r:id="rId19"/>
    <p:sldId id="383" r:id="rId20"/>
    <p:sldId id="381" r:id="rId2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6"/>
        <p:guide orient="horz" pos="2774"/>
        <p:guide orient="horz" pos="979"/>
        <p:guide pos="5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idx="5"/>
          </p:nvPr>
        </p:nvSpPr>
        <p:spPr/>
        <p:txBody>
          <a:bodyPr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navigator,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可不止步于识别设备 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64093" y="577890"/>
            <a:ext cx="46158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Service Worker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应用场景</a:t>
            </a:r>
            <a:endParaRPr lang="en-US" altLang="zh-CN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605" y="1707515"/>
            <a:ext cx="30899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后台数据同步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5904" y="365854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性能增强，用于预获取用户需要的资源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395605" y="2682875"/>
            <a:ext cx="507809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集中处理计算成本高的数据更新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901700" y="577890"/>
            <a:ext cx="73406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判断是否支持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navigator.</a:t>
            </a:r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serviceWorker</a:t>
            </a:r>
            <a:endParaRPr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2760" y="2052320"/>
            <a:ext cx="5617845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215073" y="577890"/>
            <a:ext cx="67138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navigator.mediaDevices (媒体设备)</a:t>
            </a:r>
            <a:endParaRPr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605" y="1708468"/>
            <a:ext cx="82073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定义：返回一个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MdeiaDevices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对象，用户获取媒体信息设备。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5605" y="2860358"/>
            <a:ext cx="85058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应用场景：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H5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调用摄像头识别二维码，共享屏幕等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59928" y="577890"/>
            <a:ext cx="52241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navigator.storage （存储）</a:t>
            </a:r>
            <a:endParaRPr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605" y="1554480"/>
            <a:ext cx="81495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定义：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返回StorageManager 对象，用于访问浏览器的整体存储能力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5605" y="2860358"/>
            <a:ext cx="85058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注意：必须安全上下文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395605" y="3867468"/>
            <a:ext cx="85058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应用：获取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storage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的存储大小以及可分配大小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151890" y="577890"/>
            <a:ext cx="68402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navigator.sendBeacon （</a:t>
            </a:r>
            <a:r>
              <a:rPr 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上报数据</a:t>
            </a:r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605" y="1708468"/>
            <a:ext cx="81495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作用：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通过httpPost 将少量的数据异步传输到web服务器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395605" y="2921636"/>
            <a:ext cx="850582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应用：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它主要用于将统计数据发送到 Web 服务器，同时避免了用传统技术（如：XMLHttpRequest）发送分析数据的一些问题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066483" y="577890"/>
            <a:ext cx="70110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navigator.connection(网络信息)-实验</a:t>
            </a:r>
            <a:endParaRPr lang="zh-CN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605" y="1841500"/>
            <a:ext cx="81495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定义：返回一个 NetworkInformation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对象，该对象包含网络信息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5605" y="3291523"/>
            <a:ext cx="81495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应用：获取当前用户的宽带信息，如网络类型，下载速度等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7010" y="577890"/>
            <a:ext cx="87299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navigator.mediaSession（共享媒体信息）-实验</a:t>
            </a:r>
            <a:endParaRPr lang="zh-CN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179070" y="1624965"/>
            <a:ext cx="81495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定义：返回一个MediaSeeion对象，用来与浏览器共享媒体信息。比如播放状态，标题，封面等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207010" y="3229928"/>
            <a:ext cx="81495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应用： 通知栏自定义媒体信息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981075" y="577890"/>
            <a:ext cx="71818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navigator.permissions(权限对象)-实验</a:t>
            </a:r>
            <a:endParaRPr lang="zh-CN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605" y="1923733"/>
            <a:ext cx="81495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定义：返回一个Permissions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对象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5605" y="3115945"/>
            <a:ext cx="71266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应用：获取权限信息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本节知识一览</a:t>
            </a:r>
            <a:endParaRPr lang="zh-CN"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275715"/>
            <a:ext cx="8458835" cy="379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75180" y="577890"/>
            <a:ext cx="49936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navigator.userAgent 妙用</a:t>
            </a:r>
            <a:endParaRPr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904" y="15636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获取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userAgent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2571750"/>
            <a:ext cx="8618855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75180" y="577890"/>
            <a:ext cx="49936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navigator.userAgent 妙用</a:t>
            </a:r>
            <a:endParaRPr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904" y="14919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识别是否是微信内置浏览器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" y="2139315"/>
            <a:ext cx="8237855" cy="2682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75180" y="577890"/>
            <a:ext cx="49936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navigator.userAgent 妙用</a:t>
            </a:r>
            <a:endParaRPr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904" y="15636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解析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userAgent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ua-parser-js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340" y="2067560"/>
            <a:ext cx="5178425" cy="2970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50720" y="577890"/>
            <a:ext cx="52425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navigator.</a:t>
            </a:r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onLine(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在线状态</a:t>
            </a:r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904" y="17078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定义：返回浏览器的在线状态，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ture || false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395904" y="307625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使用：结合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document.ononline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与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document.onoffline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网络变化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76743" y="577890"/>
            <a:ext cx="53905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navigator.</a:t>
            </a:r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clipboard(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剪切板</a:t>
            </a:r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904" y="17078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定义：返回剪切板对象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395904" y="278796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注意：必须是安全上下文（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local,https,wss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5904" y="3868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注意：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window.isSecureContext</a:t>
            </a: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检测安全上下文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333500" y="577890"/>
            <a:ext cx="6477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navigator.</a:t>
            </a:r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cookieEnabled(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cookie</a:t>
            </a:r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904" y="17078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定义：返回当前页面是否启用了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cookie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24828" y="577890"/>
            <a:ext cx="80943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navigator.</a:t>
            </a:r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serviceWorker</a:t>
            </a:r>
            <a:r>
              <a:rPr 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(Service Worker)</a:t>
            </a:r>
            <a:endParaRPr sz="3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904" y="155383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定义：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返回关联文件的ServiceWorkerContainer 对象，提供对 ServiceWorker的注册，删除，升级和通信访问</a:t>
            </a:r>
            <a:endParaRPr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5904" y="315753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注意：只能在安全上下文使用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1140</Words>
  <Application>WPS 演示</Application>
  <PresentationFormat>全屏显示(16:9)</PresentationFormat>
  <Paragraphs>88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106</cp:revision>
  <dcterms:created xsi:type="dcterms:W3CDTF">2016-04-25T01:54:00Z</dcterms:created>
  <dcterms:modified xsi:type="dcterms:W3CDTF">2022-02-27T04:16:36Z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03E3DF9A53364E98B9801A7737C37419</vt:lpwstr>
  </property>
</Properties>
</file>