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16" r:id="rId5"/>
    <p:sldId id="256" r:id="rId7"/>
    <p:sldId id="280" r:id="rId8"/>
    <p:sldId id="295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913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history，网页端的方向盘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35584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调用history.pushState()或者history.replaceState()不会触发popstate事件</a:t>
            </a:r>
            <a:endParaRPr lang="zh-CN" altLang="en-US" sz="2000" u="none" strike="noStrike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当活动历史记录条目更改时，将触发popstate事件。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919" y="3062561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popstate事件只会在浏览器某些行为下触发, 比如点击后退、前进按钮(或者在JavaScript中调用history.back()、history.forward()、history.go()方法)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69846" y="577890"/>
            <a:ext cx="40043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window.onpopstate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78654" y="422778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 标签的锚点也会触发该事件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4155440"/>
            <a:ext cx="3076575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方案：就是不管你访问路由的是啥，我都返回同一份index.html。</a:t>
            </a:r>
            <a:endParaRPr lang="zh-CN" altLang="en-US" sz="2000" u="none" strike="noStrike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history.pushState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方案，刷新的时候需要服务端的配合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刷新的问题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本节容内容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348105"/>
            <a:ext cx="6716395" cy="3519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历史记录本质也是一个栈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304415" y="1130300"/>
            <a:ext cx="4639310" cy="3793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老四样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514475"/>
            <a:ext cx="5334000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86665"/>
            <a:ext cx="8565279" cy="6756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forward：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在会话历史中向前移动一页。如果没有下一页，则此方法调用不执行任何操作。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back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会话历史记录中向后移动一页。如果没有上一页，则此方法调用不执行任何操作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length：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返回当前会话中的历史页面数，包含当前页面在内。对于新开一个tab加载的页面当前属性返回值1。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074863" y="577890"/>
            <a:ext cx="49942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back &amp; forward &amp; length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负值表示向后移动，正值表示向前移动。</a:t>
            </a:r>
            <a:r>
              <a:rPr lang="zh-CN" altLang="en-US" sz="2000" u="none" strike="noStrike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如果未向该函数传参或等于0，则该函数与调用location.reload()具有相同的效果。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在会话历史中向前或者向后移动指定页数。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如果需要移动的页面数，大于可以移动的页面数，不进行任何移动。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228783" y="577890"/>
            <a:ext cx="686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061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新四样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707515"/>
            <a:ext cx="695325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其会增加历史访问记录（即使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url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为空）</a:t>
            </a:r>
            <a:r>
              <a:rPr lang="zh-CN" altLang="en-US" sz="2000" u="none" strike="noStrike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但不会改变页面的内容 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history.pushState(state, title[, url])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新的URL跟当前的URL必须是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同源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98446" y="577890"/>
            <a:ext cx="35471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history.pushState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是替换浏览记录栈顶部的记录，不会增加栈的深度</a:t>
            </a:r>
            <a:endParaRPr lang="zh-CN" altLang="en-US" sz="2000" u="none" strike="noStrike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history.replaceState(stateObj, title, [url])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新的URL跟当前的URL必须是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同源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1433" y="577890"/>
            <a:ext cx="4001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history.replaceState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822</Words>
  <Application>WPS 演示</Application>
  <PresentationFormat>全屏显示(16:9)</PresentationFormat>
  <Paragraphs>59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45</cp:revision>
  <dcterms:created xsi:type="dcterms:W3CDTF">2016-04-25T01:54:00Z</dcterms:created>
  <dcterms:modified xsi:type="dcterms:W3CDTF">2022-02-27T07:21:56Z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