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75" r:id="rId4"/>
    <p:sldId id="256" r:id="rId5"/>
    <p:sldId id="313" r:id="rId7"/>
    <p:sldId id="314" r:id="rId8"/>
    <p:sldId id="315" r:id="rId9"/>
    <p:sldId id="310" r:id="rId10"/>
    <p:sldId id="311" r:id="rId11"/>
    <p:sldId id="312" r:id="rId12"/>
    <p:sldId id="317" r:id="rId13"/>
    <p:sldId id="318" r:id="rId14"/>
    <p:sldId id="280" r:id="rId15"/>
    <p:sldId id="295" r:id="rId16"/>
    <p:sldId id="322" r:id="rId17"/>
    <p:sldId id="323" r:id="rId18"/>
    <p:sldId id="324" r:id="rId19"/>
    <p:sldId id="325" r:id="rId20"/>
    <p:sldId id="326" r:id="rId21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2" autoAdjust="0"/>
    <p:restoredTop sz="99500" autoAdjust="0"/>
  </p:normalViewPr>
  <p:slideViewPr>
    <p:cSldViewPr>
      <p:cViewPr varScale="1">
        <p:scale>
          <a:sx n="100" d="100"/>
          <a:sy n="100" d="100"/>
        </p:scale>
        <p:origin x="78" y="288"/>
      </p:cViewPr>
      <p:guideLst>
        <p:guide orient="horz" pos="712"/>
        <p:guide pos="2880"/>
        <p:guide orient="horz" pos="1620"/>
        <p:guide pos="612"/>
        <p:guide pos="835"/>
        <p:guide orient="horz" pos="2744"/>
        <p:guide orient="horz" pos="950"/>
        <p:guide pos="518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  <a:endParaRPr lang="zh-CN" altLang="en-US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0" y="2283718"/>
            <a:ext cx="914400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实战：从0到1实现一套Router（路由）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539551" y="1369725"/>
            <a:ext cx="8565279" cy="64516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监听路由的变化：监听 popstate + 自定义事件处理pushState和replaceState。</a:t>
            </a:r>
            <a:endParaRPr lang="zh-CN"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718560" y="577890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实现思路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5695" y="1995805"/>
            <a:ext cx="6296025" cy="30803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690620" y="51475"/>
            <a:ext cx="1325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架构图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7450" y="339725"/>
            <a:ext cx="7338695" cy="47440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665730" y="577890"/>
            <a:ext cx="381254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CustomLink(c-link)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9250" y="1702435"/>
            <a:ext cx="5377815" cy="3259455"/>
          </a:xfrm>
          <a:prstGeom prst="rect">
            <a:avLst/>
          </a:prstGeom>
        </p:spPr>
      </p:pic>
      <p:sp>
        <p:nvSpPr>
          <p:cNvPr id="4" name="矩形"/>
          <p:cNvSpPr/>
          <p:nvPr/>
        </p:nvSpPr>
        <p:spPr>
          <a:xfrm>
            <a:off x="538916" y="1347500"/>
            <a:ext cx="8565279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pushState</a:t>
            </a:r>
            <a:r>
              <a:rPr lang="zh-CN" altLang="en-US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更新访问历史记录</a:t>
            </a:r>
            <a:endParaRPr lang="zh-CN" altLang="en-US"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323783" y="577890"/>
            <a:ext cx="4496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CustomRoute(c-route)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矩形"/>
          <p:cNvSpPr/>
          <p:nvPr/>
        </p:nvSpPr>
        <p:spPr>
          <a:xfrm>
            <a:off x="538916" y="1347500"/>
            <a:ext cx="8565279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主要是提供配置信息，对外提供getData的方法</a:t>
            </a:r>
            <a:endParaRPr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3395" y="1707515"/>
            <a:ext cx="6119495" cy="33604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162493" y="577890"/>
            <a:ext cx="481901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CustomRouter(c-router)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矩形"/>
          <p:cNvSpPr/>
          <p:nvPr/>
        </p:nvSpPr>
        <p:spPr>
          <a:xfrm>
            <a:off x="538916" y="1130965"/>
            <a:ext cx="8565279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主要是收集路由信息，监听路由信息的变化，然后加载对应的</a:t>
            </a:r>
            <a:r>
              <a:rPr lang="zh-CN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组件</a:t>
            </a:r>
            <a:r>
              <a:rPr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7495" y="1491615"/>
            <a:ext cx="5769610" cy="36201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185545" y="577890"/>
            <a:ext cx="677291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CustomComponent(c-component)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矩形"/>
          <p:cNvSpPr/>
          <p:nvPr/>
        </p:nvSpPr>
        <p:spPr>
          <a:xfrm>
            <a:off x="538916" y="1347500"/>
            <a:ext cx="8565279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实现组件，动态加载远程的</a:t>
            </a:r>
            <a:r>
              <a:rPr lang="en-US" altLang="zh-CN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，并解析。</a:t>
            </a:r>
            <a:endParaRPr lang="zh-CN" altLang="en-US"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3350" y="1724660"/>
            <a:ext cx="5604510" cy="34188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733233" y="577890"/>
            <a:ext cx="56775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动态加载组件 loadComponent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矩形"/>
          <p:cNvSpPr/>
          <p:nvPr/>
        </p:nvSpPr>
        <p:spPr>
          <a:xfrm>
            <a:off x="578286" y="1131600"/>
            <a:ext cx="8565279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动态加载远程的</a:t>
            </a:r>
            <a:r>
              <a:rPr lang="en-US" altLang="zh-CN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并缓存</a:t>
            </a:r>
            <a:endParaRPr lang="zh-CN" altLang="en-US"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3550" y="1499870"/>
            <a:ext cx="4820920" cy="35725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417445" y="577890"/>
            <a:ext cx="430911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重写history.pushState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矩形"/>
          <p:cNvSpPr/>
          <p:nvPr/>
        </p:nvSpPr>
        <p:spPr>
          <a:xfrm>
            <a:off x="538916" y="1347500"/>
            <a:ext cx="8565279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让其触发自定义事件，达到更换路由的目的</a:t>
            </a:r>
            <a:endParaRPr lang="zh-CN" altLang="en-US"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9610" y="1707515"/>
            <a:ext cx="5225415" cy="33769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840105" y="577890"/>
            <a:ext cx="746379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一个简单的Router应该具备哪些功能 : vue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1043305" y="1563370"/>
            <a:ext cx="6995160" cy="33928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840105" y="577890"/>
            <a:ext cx="746379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一个简单的Router应该具备哪些功能 : vue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1" name="图片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785813" y="1585913"/>
            <a:ext cx="7572375" cy="19716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705485" y="577890"/>
            <a:ext cx="773303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一个简单的Router应该具备哪些功能 : react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2" name="图片 101"/>
          <p:cNvPicPr/>
          <p:nvPr/>
        </p:nvPicPr>
        <p:blipFill>
          <a:blip r:embed="rId1"/>
          <a:stretch>
            <a:fillRect/>
          </a:stretch>
        </p:blipFill>
        <p:spPr>
          <a:xfrm>
            <a:off x="971550" y="1347470"/>
            <a:ext cx="7101205" cy="31483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705485" y="577890"/>
            <a:ext cx="773303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一个简单的Router应该具备哪些功能 : react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3" name="图片 102"/>
          <p:cNvPicPr/>
          <p:nvPr/>
        </p:nvPicPr>
        <p:blipFill>
          <a:blip r:embed="rId1"/>
          <a:stretch>
            <a:fillRect/>
          </a:stretch>
        </p:blipFill>
        <p:spPr>
          <a:xfrm>
            <a:off x="1475423" y="1851343"/>
            <a:ext cx="5648325" cy="23145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5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路由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49291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容器（组件）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95727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业务组件</a:t>
            </a:r>
            <a:r>
              <a:rPr lang="en-US" altLang="zh-CN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&amp; 链接组件</a:t>
            </a:r>
            <a:endParaRPr lang="en-US" altLang="zh-CN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1352233" y="577890"/>
            <a:ext cx="64395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一个简单的Router应该具备哪些功能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40335"/>
            <a:ext cx="8565279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如何实现业务</a:t>
            </a:r>
            <a:r>
              <a:rPr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组件</a:t>
            </a:r>
            <a:endParaRPr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508155"/>
            <a:ext cx="8565279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如何实现</a:t>
            </a:r>
            <a:r>
              <a:rPr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自定义的标签， 比如 vue的&lt;route-view&gt;, react的</a:t>
            </a:r>
            <a:r>
              <a:rPr lang="en-US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&lt;</a:t>
            </a:r>
            <a:r>
              <a:rPr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Router</a:t>
            </a:r>
            <a:r>
              <a:rPr lang="en-US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&gt;</a:t>
            </a:r>
            <a:endParaRPr lang="en-US"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95727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如何动态切换路由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1242060" y="577890"/>
            <a:ext cx="6659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不借助第三方工具库，如何实现路由呢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539551" y="1508155"/>
            <a:ext cx="8565279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自定义标签</a:t>
            </a:r>
            <a:r>
              <a:rPr lang="zh-CN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 web components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718560" y="577890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实现思路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105" name="图片 104"/>
          <p:cNvPicPr/>
          <p:nvPr/>
        </p:nvPicPr>
        <p:blipFill>
          <a:blip r:embed="rId1"/>
          <a:stretch>
            <a:fillRect/>
          </a:stretch>
        </p:blipFill>
        <p:spPr>
          <a:xfrm>
            <a:off x="1187450" y="1924050"/>
            <a:ext cx="7143750" cy="3238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539551" y="1231295"/>
            <a:ext cx="8565279" cy="92202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组件：</a:t>
            </a:r>
            <a:r>
              <a:rPr lang="en-US" altLang="zh-CN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 也可以使用Web Components。还得支持动态加载，远程去加载一个html文件，里面的结构如下， 支持模板（template）， 脚本&lt;script&gt;,  样式&lt;style&gt;， 嗯嗯，非常的像vue</a:t>
            </a:r>
            <a:r>
              <a:rPr lang="zh-CN" altLang="en-US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718560" y="577890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实现思路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106" name="图片 105"/>
          <p:cNvPicPr/>
          <p:nvPr/>
        </p:nvPicPr>
        <p:blipFill>
          <a:blip r:embed="rId1"/>
          <a:stretch>
            <a:fillRect/>
          </a:stretch>
        </p:blipFill>
        <p:spPr>
          <a:xfrm>
            <a:off x="1979295" y="2153285"/>
            <a:ext cx="5743575" cy="27622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691</Words>
  <Application>WPS 演示</Application>
  <PresentationFormat>全屏显示(16:9)</PresentationFormat>
  <Paragraphs>64</Paragraphs>
  <Slides>17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Arial</vt:lpstr>
      <vt:lpstr>宋体</vt:lpstr>
      <vt:lpstr>Wingdings</vt:lpstr>
      <vt:lpstr>Calibri</vt:lpstr>
      <vt:lpstr>Times New Roman</vt:lpstr>
      <vt:lpstr>微软雅黑</vt:lpstr>
      <vt:lpstr>Arial Unicode MS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WPS_1612227719</cp:lastModifiedBy>
  <cp:revision>67</cp:revision>
  <dcterms:created xsi:type="dcterms:W3CDTF">2016-04-25T01:54:00Z</dcterms:created>
  <dcterms:modified xsi:type="dcterms:W3CDTF">2022-02-27T09:22:24Z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EF61D993BA6944BFA6EBE0E41CBDE3E6</vt:lpwstr>
  </property>
</Properties>
</file>