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10" r:id="rId8"/>
    <p:sldId id="311" r:id="rId9"/>
    <p:sldId id="312" r:id="rId10"/>
    <p:sldId id="313" r:id="rId11"/>
    <p:sldId id="314" r:id="rId12"/>
    <p:sldId id="295" r:id="rId13"/>
    <p:sldId id="315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Ajax发展史和缺点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62044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向服务器发送请求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，刷新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39453" y="577890"/>
            <a:ext cx="266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使用流程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283460"/>
            <a:ext cx="7629525" cy="217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62044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method: GET,POST,PUT,DELETE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13151" y="577890"/>
            <a:ext cx="19177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551" y="2716144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url: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服务器请求地址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551" y="3770244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async: true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异步请求，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同步请求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01876" y="577890"/>
            <a:ext cx="4540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服务器响应处理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同步处理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143125"/>
            <a:ext cx="8496300" cy="119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01876" y="577890"/>
            <a:ext cx="4540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服务器响应处理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异步处理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714500"/>
            <a:ext cx="855345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32953" y="577890"/>
            <a:ext cx="5078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服务器响应处理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readyState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211705"/>
            <a:ext cx="7233285" cy="215265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185420" y="1508125"/>
            <a:ext cx="858393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返回的是代理当前所处的状态，一个XHL代理状态总是下面其中的一个。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84756" y="577890"/>
            <a:ext cx="41744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服务器响应处理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status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203960"/>
            <a:ext cx="5710555" cy="362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（传统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XHR 不符合关注点分离原则。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355850"/>
            <a:ext cx="4046220" cy="2423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2409190"/>
            <a:ext cx="4152265" cy="233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（传统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回调地狱的窘境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923415"/>
            <a:ext cx="5511165" cy="308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19538" y="577890"/>
            <a:ext cx="13049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$.ajax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1307" y="1923445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jquery的ajax实际上是对原生xhr的一次封装。抹平了不同版本浏览器的差异。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50336" y="577890"/>
            <a:ext cx="12433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客户端Axios 也是对原生xhr的一次封装。node 端使用的http库。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067560"/>
            <a:ext cx="7241540" cy="2550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29953" y="577890"/>
            <a:ext cx="2284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发展史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275715"/>
            <a:ext cx="7446645" cy="366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58683" y="577890"/>
            <a:ext cx="48266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和Axios/Ajax的关系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275715"/>
            <a:ext cx="656272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7810" y="166179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全称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: Asynchronous Javascript An</a:t>
            </a:r>
            <a:r>
              <a:rPr i="1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 XM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L（异步 JavaScript 和 XML）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39453" y="577890"/>
            <a:ext cx="266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245" y="2577465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它并不是指单一的某种技术，而是多种现有技术的结合，实现“无页面刷新的数据获取”。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79070" y="3769995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这些技术包括了：HTML 或 XHTML、CSS、 JavaScript、DOM、XML、XSLT，以及最重要的 </a:t>
            </a:r>
            <a:r>
              <a:rPr lang="zh-CN" u="none" strike="noStrike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</a:rPr>
              <a:t>XMLHttpRequest</a:t>
            </a:r>
            <a:endParaRPr lang="zh-CN" u="none" strike="noStrike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3239770" y="4080510"/>
            <a:ext cx="2010410" cy="33464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82245" y="163576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XMLHttpRequest 对象 (异步与服务器交换数据)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39453" y="577890"/>
            <a:ext cx="266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245" y="271589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JavaScript/DOM (信息显示/交互)。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79070" y="3908425"/>
            <a:ext cx="385381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XML (作为转换数据的格式)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076190" y="2715895"/>
            <a:ext cx="385381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CSS (给数据定义样式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67953" y="577890"/>
            <a:ext cx="3808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艺术带来的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275715"/>
            <a:ext cx="7162165" cy="359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29953" y="577890"/>
            <a:ext cx="2284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348105"/>
            <a:ext cx="546481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30033" y="577890"/>
            <a:ext cx="60839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XHR（XMLHttpRequest ） 简史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203325"/>
            <a:ext cx="8161655" cy="395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09775" y="577890"/>
            <a:ext cx="51244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 属性解读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130935"/>
            <a:ext cx="7646670" cy="385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62044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创建Ajax 的核心对象 XMLHttpRequest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39453" y="577890"/>
            <a:ext cx="266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使用流程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2211705"/>
            <a:ext cx="5217160" cy="263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722</Words>
  <Application>WPS 演示</Application>
  <PresentationFormat>全屏显示(16:9)</PresentationFormat>
  <Paragraphs>74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爷们一样活着</cp:lastModifiedBy>
  <cp:revision>37</cp:revision>
  <dcterms:created xsi:type="dcterms:W3CDTF">2016-04-25T01:54:00Z</dcterms:created>
  <dcterms:modified xsi:type="dcterms:W3CDTF">2022-02-25T07:35:21Z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