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34" r:id="rId5"/>
    <p:sldId id="256" r:id="rId7"/>
    <p:sldId id="280" r:id="rId8"/>
    <p:sldId id="295" r:id="rId9"/>
    <p:sldId id="310" r:id="rId10"/>
    <p:sldId id="311" r:id="rId11"/>
    <p:sldId id="312" r:id="rId12"/>
    <p:sldId id="316" r:id="rId13"/>
    <p:sldId id="313" r:id="rId14"/>
    <p:sldId id="314" r:id="rId15"/>
    <p:sldId id="317" r:id="rId16"/>
    <p:sldId id="318" r:id="rId17"/>
    <p:sldId id="319" r:id="rId18"/>
    <p:sldId id="322" r:id="rId19"/>
    <p:sldId id="323" r:id="rId20"/>
    <p:sldId id="324" r:id="rId21"/>
    <p:sldId id="325" r:id="rId22"/>
    <p:sldId id="320" r:id="rId23"/>
    <p:sldId id="326" r:id="rId24"/>
    <p:sldId id="335" r:id="rId25"/>
    <p:sldId id="327" r:id="rId26"/>
    <p:sldId id="328" r:id="rId27"/>
    <p:sldId id="277" r:id="rId28"/>
    <p:sldId id="329" r:id="rId2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06"/>
        <p:guide pos="2880"/>
        <p:guide orient="horz" pos="1619"/>
        <p:guide pos="558"/>
        <p:guide pos="839"/>
        <p:guide orient="horz" pos="2744"/>
        <p:guide orient="horz" pos="95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从哪里来，走什么路，</a:t>
            </a:r>
            <a:r>
              <a:rPr lang="en-US" altLang="zh-CN"/>
              <a:t> </a:t>
            </a:r>
            <a:r>
              <a:rPr lang="zh-CN" altLang="en-US"/>
              <a:t>到哪里去，怎么展现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5400"/>
              <a:t>●</a:t>
            </a:r>
            <a:r>
              <a:rPr lang="zh-CN" altLang="en-US" sz="5400" b="1"/>
              <a:t> 二进制帧</a:t>
            </a:r>
            <a:endParaRPr lang="zh-CN" altLang="en-US" sz="5400"/>
          </a:p>
          <a:p>
            <a:r>
              <a:rPr lang="zh-CN" altLang="en-US" sz="5400"/>
              <a:t>采用二进制传输数据，而不是文本。</a:t>
            </a:r>
            <a:endParaRPr lang="zh-CN" altLang="en-US" sz="5400"/>
          </a:p>
          <a:p>
            <a:r>
              <a:rPr lang="zh-CN" altLang="en-US" sz="5400"/>
              <a:t>TCP连接分为若干个流（Stream），每个流中可以传输若干消息（Message），每个消息由若干最小的二进制帧（Frame）组成。</a:t>
            </a:r>
            <a:endParaRPr lang="zh-CN" altLang="en-US" sz="5400"/>
          </a:p>
          <a:p>
            <a:r>
              <a:rPr lang="zh-CN" altLang="en-US" sz="5400"/>
              <a:t>● 多路复用</a:t>
            </a:r>
            <a:endParaRPr lang="zh-CN" altLang="en-US" sz="5400"/>
          </a:p>
          <a:p>
            <a:r>
              <a:rPr lang="zh-CN" altLang="en-US" sz="5400"/>
              <a:t>一个连接上面可以有任意多个流（stream），消息分割成一个或多个帧在流里面传输。帧传输过去以后，再进行重组，形成一个完整的请求或响应。这使得所有的请求或响应都无法阻塞。</a:t>
            </a:r>
            <a:endParaRPr lang="zh-CN" altLang="en-US" sz="5400"/>
          </a:p>
          <a:p>
            <a:r>
              <a:rPr lang="zh-CN" altLang="en-US" sz="5400"/>
              <a:t>● 头部压缩</a:t>
            </a:r>
            <a:endParaRPr lang="zh-CN" altLang="en-US" sz="5400"/>
          </a:p>
          <a:p>
            <a:r>
              <a:rPr lang="zh-CN" altLang="en-US" sz="5400"/>
              <a:t>HTTP头部做了压缩.。 就是在客户端和服务端维护一个静态字典（Static Table），其中包含了常见头部名及常见头部名称与值的组合的代，减少带宽。</a:t>
            </a:r>
            <a:endParaRPr lang="zh-CN" altLang="en-US" sz="5400"/>
          </a:p>
          <a:p>
            <a:r>
              <a:rPr lang="zh-CN" altLang="en-US" sz="5400"/>
              <a:t>● 服务器推送</a:t>
            </a:r>
            <a:endParaRPr lang="zh-CN" altLang="en-US" sz="5400"/>
          </a:p>
          <a:p>
            <a:r>
              <a:rPr lang="zh-CN" altLang="en-US" sz="5400"/>
              <a:t>。允许服务器直接提供浏览器渲染页面所需资源，而无须浏览器在收到、解析页面后再提起一轮请求，节约了加载时间</a:t>
            </a:r>
            <a:endParaRPr lang="zh-CN" altLang="en-US" sz="540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由于 HTTP/0.9 协议的应用十分有限，浏览器和服务器迅速扩展内容使其用途更广：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新的缓存控制机制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cache-control, eTag 就是1.1 引入的，强缓存和协商缓存。 关于缓存我们会在客户端存储那边具体来讲。</a:t>
            </a:r>
            <a:endParaRPr lang="zh-CN" altLang="en-US"/>
          </a:p>
          <a:p>
            <a:endParaRPr lang="zh-CN" altLang="en-US" b="1"/>
          </a:p>
          <a:p>
            <a:r>
              <a:rPr lang="zh-CN" altLang="en-US" b="1"/>
              <a:t>新增host 请求头</a:t>
            </a:r>
            <a:endParaRPr lang="zh-CN" altLang="en-US" b="1"/>
          </a:p>
          <a:p>
            <a:r>
              <a:rPr lang="zh-CN" altLang="en-US"/>
              <a:t>能够使不同域名配置在同一个IP地址的服务器上。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比如我们可以修改host配置，然后起两个站点，都会访问的是本机。</a:t>
            </a:r>
            <a:endParaRPr lang="zh-CN" altLang="en-US"/>
          </a:p>
          <a:p>
            <a:r>
              <a:rPr lang="zh-CN" altLang="en-US"/>
              <a:t>127.0.0.1 a.test.com    </a:t>
            </a:r>
            <a:endParaRPr lang="zh-CN" altLang="en-US"/>
          </a:p>
          <a:p>
            <a:r>
              <a:rPr lang="zh-CN" altLang="en-US"/>
              <a:t>127.0.0.1 b.test.com 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HTTP必备知识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新增host 请求头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。能够使不同域名配置在同一个IP地址的服务器上。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817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b="1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新的缓存控制机制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。cache-control, eTag 就是1.1 引入的，强缓存和协商缓存。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81400" y="577890"/>
            <a:ext cx="19812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HTTP/1.1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20938" y="577890"/>
            <a:ext cx="43021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HTTP1.x 报文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请求报文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278" y="1635760"/>
            <a:ext cx="6600825" cy="320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20938" y="577890"/>
            <a:ext cx="43021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HTTP1.x 报文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响应报文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403350" y="1491615"/>
            <a:ext cx="6471920" cy="3345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状态码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323215" y="1491615"/>
            <a:ext cx="8101965" cy="312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13573" y="577890"/>
            <a:ext cx="53168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必须知道的header头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：请求头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9590" y="1130935"/>
            <a:ext cx="5545455" cy="3933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13573" y="577890"/>
            <a:ext cx="53168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必须知道的header头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：响应头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275715"/>
            <a:ext cx="7066280" cy="369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13573" y="577890"/>
            <a:ext cx="53168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必须知道的header头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：响应头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708150"/>
            <a:ext cx="8305800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920433" y="577890"/>
            <a:ext cx="73031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application/x-www-form-urlencoded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131570"/>
            <a:ext cx="8053070" cy="383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920433" y="577890"/>
            <a:ext cx="73031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application/x-www-form-urlencoded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130935"/>
            <a:ext cx="6482715" cy="395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12696" y="577890"/>
            <a:ext cx="41186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multipart/form-data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348105"/>
            <a:ext cx="8124825" cy="2838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718561" y="567799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275715"/>
            <a:ext cx="7771130" cy="3667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12696" y="577890"/>
            <a:ext cx="41186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multipart/form-data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1203960"/>
            <a:ext cx="6017260" cy="391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20683" y="577890"/>
            <a:ext cx="33026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application/json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203325"/>
            <a:ext cx="7324725" cy="3763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HTTPS 是 HTTP 协议的一种扩展，使用传输层安全性(TLS)或安全套接字层(SSL)对通信协议进行加密。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817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 (Hypertext Transfer Protocol Secure) : 超文本传输安全协议,  在 HTTP 的基础上加了一个 Secure 安全。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 + SSL(TLS) = HTTPS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79228" y="577890"/>
            <a:ext cx="1185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58" y="2732723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多路复用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585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848273" y="3972530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头部压缩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4067944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服务器推送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3843338" y="577890"/>
            <a:ext cx="14573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HTTP2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2" y="150815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基于UDP的传输层协议，那就是快啊。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955733" y="567799"/>
            <a:ext cx="12325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http3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718561" y="567799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275715"/>
            <a:ext cx="7771130" cy="3667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HTTP（HyperText Transfer Protocol） 超文本传输协议, 是万维网（World Wide Web）的基础协议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79813" y="577890"/>
            <a:ext cx="19843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HTTP简介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2139315"/>
            <a:ext cx="6930390" cy="252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不包含HTTP头，只能传输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HTML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文件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仅仅支持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没有状态码或错误代码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73668" y="577890"/>
            <a:ext cx="37966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HTTP/0.9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1991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发送时添加 协议版本信息</a:t>
            </a:r>
            <a:endParaRPr 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73668" y="577890"/>
            <a:ext cx="37966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HTTP/1.0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1996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5" y="2284095"/>
            <a:ext cx="6724650" cy="253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引入了HTTP头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多了传递信息的手段，更加灵活和方便扩展了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响应添加状态码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，我们熟知的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200,404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8032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HTTP头里面引入了重要的 content-type属性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，具备了传输除纯文本HTML文件以外其他类型文档的能力。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4568" y="577890"/>
            <a:ext cx="20948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HTTP/1.0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817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连接复用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。长连接。多个请求都可以复用一个tcp连接。1.0 每次请求都需要重新建立连接。</a:t>
            </a:r>
            <a:r>
              <a:rPr 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73668" y="577890"/>
            <a:ext cx="37966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HTTP/1.1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1997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23850" y="2560638"/>
            <a:ext cx="4229100" cy="195262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211955" y="2560955"/>
            <a:ext cx="4944745" cy="2472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8916" y="1245802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多个连续的请求甚至都不用等待立即返回就可以被发送，这样就减少了耗费在网络延迟上的时间。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72068" y="577890"/>
            <a:ext cx="39998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HTTP/1.1 </a:t>
            </a:r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管道化技术</a:t>
            </a:r>
            <a:endParaRPr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250" y="1995805"/>
            <a:ext cx="6136640" cy="2934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8916" y="1245802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就是单个请求返回部分内容。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Wingdings" panose="05000000000000000000" pitchFamily="2" charset="2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这个需要前后端配合。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81568" y="577890"/>
            <a:ext cx="43808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HTTP/1.1 </a:t>
            </a:r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支持响应分块</a:t>
            </a:r>
            <a:endParaRPr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067560"/>
            <a:ext cx="4981575" cy="1247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85" y="1995805"/>
            <a:ext cx="4067175" cy="2514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95805"/>
            <a:ext cx="47815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946</Words>
  <Application>WPS 演示</Application>
  <PresentationFormat>全屏显示(16:9)</PresentationFormat>
  <Paragraphs>93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77</cp:revision>
  <dcterms:created xsi:type="dcterms:W3CDTF">2016-04-25T01:54:00Z</dcterms:created>
  <dcterms:modified xsi:type="dcterms:W3CDTF">2022-03-05T04:21:05Z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