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313" r:id="rId8"/>
    <p:sldId id="314" r:id="rId9"/>
    <p:sldId id="352" r:id="rId10"/>
    <p:sldId id="295" r:id="rId11"/>
    <p:sldId id="337" r:id="rId12"/>
    <p:sldId id="336" r:id="rId13"/>
    <p:sldId id="338" r:id="rId14"/>
    <p:sldId id="341" r:id="rId15"/>
    <p:sldId id="368" r:id="rId16"/>
    <p:sldId id="342" r:id="rId17"/>
    <p:sldId id="339" r:id="rId18"/>
    <p:sldId id="343" r:id="rId19"/>
    <p:sldId id="344" r:id="rId20"/>
    <p:sldId id="345" r:id="rId21"/>
    <p:sldId id="347" r:id="rId22"/>
    <p:sldId id="346" r:id="rId23"/>
    <p:sldId id="348" r:id="rId24"/>
    <p:sldId id="349" r:id="rId25"/>
    <p:sldId id="340" r:id="rId26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C9394A"/>
    <a:srgbClr val="FFFFFF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44"/>
        <p:guide orient="horz" pos="940"/>
        <p:guide pos="51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● 使用最新的Promise语法结构，解决回调地狱问题</a:t>
            </a:r>
            <a:endParaRPr lang="zh-CN" altLang="en-US"/>
          </a:p>
          <a:p>
            <a:r>
              <a:rPr lang="zh-CN" altLang="en-US"/>
              <a:t>● 整个设计更加底层，在实际使用过程中能够进行更多的弹性设计</a:t>
            </a:r>
            <a:endParaRPr lang="zh-CN" altLang="en-US"/>
          </a:p>
          <a:p>
            <a:r>
              <a:rPr lang="zh-CN" altLang="en-US"/>
              <a:t>● 关注点分离，request / response / header 分开 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● 使用最新的Promise语法结构，解决回调地狱问题</a:t>
            </a:r>
            <a:endParaRPr lang="zh-CN" altLang="en-US"/>
          </a:p>
          <a:p>
            <a:r>
              <a:rPr lang="zh-CN" altLang="en-US"/>
              <a:t>● 整个设计更加底层，在实际使用过程中能够进行更多的弹性设计</a:t>
            </a:r>
            <a:endParaRPr lang="zh-CN" altLang="en-US"/>
          </a:p>
          <a:p>
            <a:r>
              <a:rPr lang="zh-CN" altLang="en-US"/>
              <a:t>● 关注点分离，request / response / header 分开 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无论fetch 还是 XHR 都是在网络错误才会触发error（比如：用户断网或请求地址的域名无法解析等）。 所以我们使用fetch 的使用不能使用catch 捕获 400-500错误，应该是用response.ok 来区分。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Ajax 是一种技术集合，所以Fetch也是Ajax的一个子集，在之前，我们常说Ajax 默认是指以XHR为核心的技术合集，而在有了Fetch之后，Ajax 不再单单指XHR了，我们将以XHR为核心的Ajax 技术称为传统Ajax。</a:t>
            </a:r>
            <a:endParaRPr lang="zh-CN" altLang="en-US"/>
          </a:p>
          <a:p>
            <a:r>
              <a:rPr lang="zh-CN" altLang="en-US"/>
              <a:t>之所以这里没有提jquery，是因为jquery 不止包含ajax。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Ajax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And Fetch,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都没你想到那么美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5521" y="577890"/>
            <a:ext cx="2092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Fetch 诞生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611307" y="1851690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在原有</a:t>
            </a: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XHR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基础上改革，但是因为技术债的约束，不好更新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611307" y="3075970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重新设计一套，这就是我们今天要讲的fetch API。 好处是没有历史包袱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5521" y="577890"/>
            <a:ext cx="2092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Fetch 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1130935"/>
            <a:ext cx="4810125" cy="3856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5021" y="577890"/>
            <a:ext cx="2473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Fetch</a:t>
            </a:r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的优点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131570"/>
            <a:ext cx="6798310" cy="3550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4521" y="577890"/>
            <a:ext cx="28549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Fetch 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优雅使用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282700"/>
            <a:ext cx="5878830" cy="3731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11768" y="577890"/>
            <a:ext cx="37204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Fetch VS XHR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8917" y="1851690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缺少中断请求</a:t>
            </a: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8917" y="322011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使用其他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实现（AbortController 和 AbortSignal）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04453" y="577890"/>
            <a:ext cx="3935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Fetch VS XHR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（二）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8917" y="1851690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缺少获取请求传输进度的能力，例如XHR 的 onProgress事件</a:t>
            </a: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8917" y="322011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Response.body 给我们返回了一个ReadableStream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04453" y="577890"/>
            <a:ext cx="3935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Fetch VS XHR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（三）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635760"/>
            <a:ext cx="4207510" cy="27806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35" y="1577975"/>
            <a:ext cx="4614545" cy="283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04453" y="577890"/>
            <a:ext cx="3935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Fetch VS XHR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（四）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8917" y="1851690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不支持超时</a:t>
            </a: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8917" y="314772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setTimeout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自己封装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04453" y="577890"/>
            <a:ext cx="3935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Fetch VS XHR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（五）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8917" y="1851690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同源携带cookie，不同源不携带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cookie(XHR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Fetch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相同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95" y="2427605"/>
            <a:ext cx="7839075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04453" y="577890"/>
            <a:ext cx="3935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Fetch VS XHR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（六）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8917" y="1713260"/>
            <a:ext cx="8229600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错误不会被拒绝（promise reject 400-500）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并不会触发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Promise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reject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回调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29953" y="577890"/>
            <a:ext cx="2284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 发展史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275715"/>
            <a:ext cx="7446645" cy="366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64778" y="577890"/>
            <a:ext cx="38144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XHR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Fetch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8917" y="1851690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如果你需要兼容低版本IE, 使用XHR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8917" y="2860070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如果你希望结果streams API 和 service worker,那么使用Fetch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8917" y="394020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更推荐使用axios 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12503" y="577890"/>
            <a:ext cx="21189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Axios 推荐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8917" y="1851690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Axios 是一个基于 Promise 网络请求库，作用于 Node.js 和浏览器中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8917" y="2860070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客户端：XMLHttpRequest 进行二次封装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8917" y="394020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服务器：使用Node.js Http 模块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158683" y="577890"/>
            <a:ext cx="48266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Fetch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和Axios/Ajax的关系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1275715"/>
            <a:ext cx="6562725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57810" y="166179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全称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: Asynchronous Javascript An</a:t>
            </a:r>
            <a:r>
              <a:rPr i="1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d XM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L（异步 JavaScript 和 XML）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39453" y="577890"/>
            <a:ext cx="26650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集合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182245" y="2577465"/>
            <a:ext cx="8780145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它并不是指单一的某种技术，而是多种现有技术的结合，实现“无页面刷新的数据获取”。</a:t>
            </a:r>
            <a:endParaRPr 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179070" y="3769995"/>
            <a:ext cx="8780145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这些技术包括了：HTML 或 XHTML、CSS、 JavaScript、DOM、XML、XSLT，以及最重要的 </a:t>
            </a:r>
            <a:r>
              <a:rPr lang="zh-CN" u="none" strike="noStrike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</a:rPr>
              <a:t>XMLHttpRequest</a:t>
            </a:r>
            <a:endParaRPr lang="zh-CN" u="none" strike="noStrike" cap="none" spc="0" baseline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3239770" y="4080510"/>
            <a:ext cx="2010410" cy="334645"/>
          </a:xfrm>
          <a:prstGeom prst="flowChartAlternateProcess">
            <a:avLst/>
          </a:prstGeom>
          <a:noFill/>
          <a:ln w="19050"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4" grpId="0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30033" y="577890"/>
            <a:ext cx="60839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XHR（XMLHttpRequest ） 简史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203325"/>
            <a:ext cx="8161655" cy="3955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79295" y="339130"/>
            <a:ext cx="51244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XMLHttpRequest 属性解读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893445"/>
            <a:ext cx="8575040" cy="4072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51685" y="339765"/>
            <a:ext cx="51244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XMLHttpRequest 属性解读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806450"/>
            <a:ext cx="6509385" cy="428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19818" y="577890"/>
            <a:ext cx="19043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XHR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1435" y="1203325"/>
            <a:ext cx="6501130" cy="366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92376" y="577890"/>
            <a:ext cx="4159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XHR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（传统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回调地狱的窘境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965" y="1563370"/>
            <a:ext cx="5091430" cy="3295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92376" y="577890"/>
            <a:ext cx="4159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XHR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（传统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Ajax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）缺点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508155"/>
            <a:ext cx="8229600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XHR 不符合关注点分离原则。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2355850"/>
            <a:ext cx="4046220" cy="2423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45" y="2409190"/>
            <a:ext cx="4152265" cy="2334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952</Words>
  <Application>WPS 演示</Application>
  <PresentationFormat>全屏显示(16:9)</PresentationFormat>
  <Paragraphs>86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47</cp:revision>
  <dcterms:created xsi:type="dcterms:W3CDTF">2016-04-25T01:54:00Z</dcterms:created>
  <dcterms:modified xsi:type="dcterms:W3CDTF">2022-03-05T11:43:55Z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