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41" r:id="rId8"/>
    <p:sldId id="342" r:id="rId9"/>
    <p:sldId id="310" r:id="rId10"/>
    <p:sldId id="344" r:id="rId11"/>
    <p:sldId id="345" r:id="rId12"/>
    <p:sldId id="346" r:id="rId13"/>
    <p:sldId id="347" r:id="rId14"/>
    <p:sldId id="348" r:id="rId15"/>
    <p:sldId id="351" r:id="rId16"/>
    <p:sldId id="349" r:id="rId17"/>
    <p:sldId id="350" r:id="rId18"/>
    <p:sldId id="352" r:id="rId19"/>
    <p:sldId id="353" r:id="rId20"/>
    <p:sldId id="356" r:id="rId21"/>
    <p:sldId id="354" r:id="rId22"/>
    <p:sldId id="355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09"/>
        <p:guide pos="839"/>
        <p:guide orient="horz" pos="2744"/>
        <p:guide orient="horz" pos="940"/>
        <p:guide pos="5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Origin</a:t>
            </a:r>
            <a:endParaRPr lang="zh-CN" altLang="en-US"/>
          </a:p>
          <a:p>
            <a:r>
              <a:rPr lang="zh-CN" altLang="en-US"/>
              <a:t>     表示：预检请求或实际请求的源站。origin 不包含任何路径信息，只有服务器的名称。</a:t>
            </a:r>
            <a:endParaRPr lang="zh-CN" altLang="en-US"/>
          </a:p>
          <a:p>
            <a:r>
              <a:rPr lang="zh-CN" altLang="en-US"/>
              <a:t>在所有控制请求中，总是被发送的，我们不用管。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● Access-Control-Request-Method</a:t>
            </a:r>
            <a:endParaRPr lang="zh-CN" altLang="en-US"/>
          </a:p>
          <a:p>
            <a:r>
              <a:rPr lang="zh-CN" altLang="en-US"/>
              <a:t>表示：将实际使用的HTTP方法告诉服务器，该字段用于预检请求。</a:t>
            </a:r>
            <a:r>
              <a:rPr lang="zh-CN" altLang="en-US" b="1"/>
              <a:t>预检请求后正式请求不会携带。</a:t>
            </a:r>
            <a:endParaRPr lang="zh-CN" altLang="en-US" b="1"/>
          </a:p>
          <a:p>
            <a:endParaRPr lang="zh-CN" altLang="en-US"/>
          </a:p>
          <a:p>
            <a:r>
              <a:rPr lang="en-US" altLang="zh-CN"/>
              <a:t>● Access-Control-Request-Headers</a:t>
            </a:r>
            <a:endParaRPr lang="en-US" altLang="zh-CN"/>
          </a:p>
          <a:p>
            <a:r>
              <a:rPr lang="zh-CN" altLang="en-US"/>
              <a:t> 表示：将实际请求所携带的首部字段告诉服务器。该字段用于预检请求。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一般我们自定义</a:t>
            </a:r>
            <a:r>
              <a:rPr lang="en-US" altLang="zh-CN"/>
              <a:t>header</a:t>
            </a:r>
            <a:r>
              <a:rPr lang="zh-CN" altLang="en-US"/>
              <a:t>以后，请求也就变为了复杂请求，</a:t>
            </a:r>
            <a:r>
              <a:rPr lang="zh-CN" altLang="en-US" b="1"/>
              <a:t>该字段在预检请求的时候会发送，后面正式请求不会携带。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不显示</a:t>
            </a:r>
            <a:r>
              <a:rPr lang="en-US" altLang="zh-CN"/>
              <a:t>Method </a:t>
            </a:r>
            <a:r>
              <a:rPr lang="zh-CN" altLang="en-US"/>
              <a:t>的，右键显示</a:t>
            </a:r>
            <a:r>
              <a:rPr lang="en-US" altLang="zh-CN"/>
              <a:t>Method </a:t>
            </a:r>
            <a:r>
              <a:rPr lang="zh-CN" altLang="en-US"/>
              <a:t>勾选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实际的 POST 请求不会携带 Access-Control-Request-* 首部，它们仅用于 OPTIONS 请求。</a:t>
            </a:r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这里需要区分一下正向代理和反向代理：</a:t>
            </a:r>
            <a:endParaRPr lang="zh-CN" altLang="en-US" b="1"/>
          </a:p>
          <a:p>
            <a:r>
              <a:rPr lang="zh-CN" altLang="en-US" b="1"/>
              <a:t>正向代理：客户端代理，客户端知道要访问的服务地址。</a:t>
            </a:r>
            <a:endParaRPr lang="zh-CN" altLang="en-US" b="1"/>
          </a:p>
          <a:p>
            <a:r>
              <a:rPr lang="zh-CN" altLang="en-US" b="1"/>
              <a:t>反向代理：服务端代理，客户端不知道服务器背后具体的访问。</a:t>
            </a:r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这里需要区分一下正向代理和反向代理：</a:t>
            </a:r>
            <a:endParaRPr lang="zh-CN" altLang="en-US" b="1"/>
          </a:p>
          <a:p>
            <a:r>
              <a:rPr lang="zh-CN" altLang="en-US" b="1"/>
              <a:t>正向代理：客户端代理，客户端知道要访问的服务地址。</a:t>
            </a:r>
            <a:endParaRPr lang="zh-CN" altLang="en-US" b="1"/>
          </a:p>
          <a:p>
            <a:r>
              <a:rPr lang="zh-CN" altLang="en-US" b="1"/>
              <a:t>反向代理：服务端代理，客户端不知道服务器背后具体的访问。</a:t>
            </a:r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Access-Control-Allow-Origin</a:t>
            </a:r>
            <a:endParaRPr lang="zh-CN" altLang="en-US"/>
          </a:p>
          <a:p>
            <a:r>
              <a:rPr lang="zh-CN" altLang="en-US"/>
              <a:t>格式：Access-Control-Allow-Origin: &lt;origin&gt; | *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origin 参数的值是允许访问该资源的外域URL。例如：http://www.test.com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对于不需要携带身份凭证的请求（cookie）,服务器可以指定为通配符 *，表示允许所有域的请求。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● Access-Control-Max-Age</a:t>
            </a:r>
            <a:endParaRPr lang="en-US" altLang="zh-CN"/>
          </a:p>
          <a:p>
            <a:r>
              <a:rPr lang="en-US" altLang="zh-CN"/>
              <a:t>指定预检请求的结果能被缓存多久。单位是秒。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● Access-Control-Expose-Headers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服务器把允许浏览器访问的响应头放入白名单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在跨域访问时，XMLHttpRequest 对象的 </a:t>
            </a:r>
            <a:r>
              <a:rPr lang="zh-CN" altLang="en-US" b="1">
                <a:solidFill>
                  <a:srgbClr val="FF0000"/>
                </a:solidFill>
              </a:rPr>
              <a:t>getResponseHeader</a:t>
            </a:r>
            <a:r>
              <a:rPr lang="zh-CN" altLang="en-US"/>
              <a:t> 方法只能拿到一些最基本的响应头（Cache-Control、Content-Language、Content-Type、Expires、Last-Modified、Pragma），如果要访问其他，需要服务器设置。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● Access-Control-Allow-Methods</a:t>
            </a:r>
            <a:endParaRPr lang="zh-CN" altLang="en-US"/>
          </a:p>
          <a:p>
            <a:r>
              <a:rPr lang="zh-CN" altLang="en-US"/>
              <a:t>表示：服务器支持的所有跨域请求的方法。这里响应头返回的是所有支持的方法。注意这里是所有，我们可以写：</a:t>
            </a:r>
            <a:r>
              <a:rPr lang="en-US" altLang="zh-CN"/>
              <a:t>POST, GET, OPTIONS,PUT,DELETE </a:t>
            </a:r>
            <a:r>
              <a:rPr lang="zh-CN" altLang="en-US"/>
              <a:t>等，或者</a:t>
            </a:r>
            <a:r>
              <a:rPr lang="en-US" altLang="zh-CN"/>
              <a:t>*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● Access-Control-Allow-Headers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如果浏览器请求包括了 Access-Control-Request-Headers字段，则响应头必须指定 Access-Control-Allow-Headers 字段与之对应。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用来指定允许客户端携带哪些自定义的请求头。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● Access-Control-Allow-Credentials</a:t>
            </a:r>
            <a:endParaRPr lang="zh-CN" altLang="en-US"/>
          </a:p>
          <a:p>
            <a:r>
              <a:rPr lang="zh-CN" altLang="en-US" b="1"/>
              <a:t>Credentials可以是 cookies, authorization headers 或 TLS client certificates。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作为普通请求时，表示是否可以将响应暴露给页面。</a:t>
            </a:r>
            <a:endParaRPr lang="zh-CN" altLang="en-US"/>
          </a:p>
          <a:p>
            <a:r>
              <a:rPr lang="zh-CN" altLang="en-US"/>
              <a:t>作为预检请求时，表示是否真正的请求可以使用</a:t>
            </a:r>
            <a:r>
              <a:rPr lang="zh-CN" altLang="en-US">
                <a:sym typeface="+mn-ea"/>
              </a:rPr>
              <a:t>Credentials。</a:t>
            </a:r>
            <a:endParaRPr lang="zh-CN" altLang="en-US"/>
          </a:p>
          <a:p>
            <a:r>
              <a:rPr lang="zh-CN" altLang="en-US"/>
              <a:t>与之对应的是</a:t>
            </a:r>
            <a:r>
              <a:rPr lang="en-US" altLang="zh-CN"/>
              <a:t>XMLHttpRequest.withCredentials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Credentials 必须在前后端都配置。才能会用带</a:t>
            </a:r>
            <a:r>
              <a:rPr lang="zh-CN" altLang="en-US" b="1">
                <a:sym typeface="+mn-ea"/>
              </a:rPr>
              <a:t>Credentials 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的</a:t>
            </a:r>
            <a:r>
              <a:rPr lang="en-US" altLang="zh-CN" b="1">
                <a:sym typeface="+mn-ea"/>
              </a:rPr>
              <a:t>cors</a:t>
            </a:r>
            <a:r>
              <a:rPr lang="zh-CN" altLang="en-US" b="1">
                <a:sym typeface="+mn-ea"/>
              </a:rPr>
              <a:t>成功。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同源策略和跨域请求不烦恼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41563" y="577890"/>
            <a:ext cx="44608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1203960"/>
            <a:ext cx="7209155" cy="3703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41563" y="577890"/>
            <a:ext cx="44608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995805"/>
            <a:ext cx="7920990" cy="213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22338" y="577890"/>
            <a:ext cx="7299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复杂请求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-chrome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56400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打开：chrome://flags/#out-of-blink-cors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39966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CORS for content scripts 设置为disabled ，然后重启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011170"/>
            <a:ext cx="6895465" cy="195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96378" y="577890"/>
            <a:ext cx="6151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简单请求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203325"/>
            <a:ext cx="7670800" cy="381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96378" y="577890"/>
            <a:ext cx="6151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复杂请求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56337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与简单请求对应的就是复杂请求，复杂请求会先发一个预检请求。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460" y="2505710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需要预检的请求，必须使用OPTIONS 方法 发起一个预检请求到服务器，查看服务器是否允许发送实际请求。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47190" y="577890"/>
            <a:ext cx="5849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复杂请求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347470"/>
            <a:ext cx="6215380" cy="368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05878" y="577890"/>
            <a:ext cx="6532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服务端配置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275715"/>
            <a:ext cx="6649085" cy="357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96378" y="577890"/>
            <a:ext cx="6151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203325"/>
            <a:ext cx="6482715" cy="366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3378" y="577890"/>
            <a:ext cx="8437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服务端配置（中间件）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203325"/>
            <a:ext cx="6804660" cy="346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86878" y="577890"/>
            <a:ext cx="5770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130935"/>
            <a:ext cx="7692390" cy="376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同源策略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7810" y="152336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:同源策略限制了不同源之间如何进行资源交互，是用于隔离潜在恶意文件的重要安全机制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460" y="307022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同源：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protocol +hostname+port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2045" y="2427605"/>
            <a:ext cx="4009390" cy="231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34378" y="577890"/>
            <a:ext cx="7675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什么情况需要使用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539875"/>
            <a:ext cx="8266430" cy="3131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367790"/>
            <a:ext cx="7674610" cy="358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1376" y="577890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正向代理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56337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利用服务器请求不跨域特性，接口和网站 同域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1995805"/>
            <a:ext cx="5555615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1376" y="577890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正向代理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03325"/>
            <a:ext cx="6366510" cy="3855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30376" y="577890"/>
            <a:ext cx="5683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常见正向代理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2095" y="156337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cli 工具（webpack 配置devServer proxy）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2095" y="264350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charles ，fidler 等代理软件，本质就是拦截请求代理。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3075940"/>
            <a:ext cx="511492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1376" y="577890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反向代理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1347470"/>
            <a:ext cx="7379970" cy="366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1376" y="577890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反向代理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203325"/>
            <a:ext cx="8259445" cy="3696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09751" y="577890"/>
            <a:ext cx="55245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2095" y="1424940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简单来说就是：客户端和服务器之间存在持久的连接，而且双方都可以随时开始发送数据。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11705"/>
            <a:ext cx="7032625" cy="2820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19860"/>
            <a:ext cx="7430770" cy="343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88011" y="577890"/>
            <a:ext cx="79679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Access-Control-Allow-Origin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背锅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245" y="177990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服务器突然重启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68910" y="279717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服务器宕机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68910" y="386778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服务器报错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7810" y="152336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非同源存储：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ocalStroage ,sessionStorage和indexedDB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受限，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以本域和父域为限制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同源策略下限制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245" y="285432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非同源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dom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获取受限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070" y="390842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非同源发送aja</a:t>
            </a:r>
            <a:r>
              <a:rPr lang="en-US" altLang="zh-CN" u="none" strike="noStrike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u="none" strike="noStrike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受限</a:t>
            </a:r>
            <a:endParaRPr lang="zh-CN" altLang="en-US" u="none" strike="noStrike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7810" y="16617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跨域写操作一般被允许，例如：链接（a标签），重定向，表单提交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跨域网络访问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245" y="2649220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跨域资源嵌入一般被允许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，如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script,link,img,video,object,embed,iframe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75891" y="577890"/>
            <a:ext cx="3792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不同源窗口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文档交流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348105"/>
            <a:ext cx="3406775" cy="3430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345055"/>
            <a:ext cx="3541395" cy="1435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82245" y="163576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原理：借助浏览器允许script 标签跨域资源嵌套，执行回调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26628" y="577890"/>
            <a:ext cx="4690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-JSONP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211705"/>
            <a:ext cx="5131435" cy="269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26628" y="577890"/>
            <a:ext cx="4690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-JSONP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19225"/>
            <a:ext cx="7813040" cy="1331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061335"/>
            <a:ext cx="7836535" cy="188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45628" y="577890"/>
            <a:ext cx="5452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-JSONP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245" y="177990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只支持GET请求，不支持POST 等其他类型Http请求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82245" y="29317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JSONP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存在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明显的安全问题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41563" y="577890"/>
            <a:ext cx="44608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网络跨域解决方案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-CORS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070" y="1995805"/>
            <a:ext cx="8780145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定义：跨源资源共享 (cross-origin sharing) , 是一种基于 </a:t>
            </a:r>
            <a:r>
              <a:rPr lang="zh-CN" altLang="en-US" u="none" strike="noStrike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</a:rPr>
              <a:t>HTTP 头的机制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，该机制通过允许服务器标示除了它自己以外的其它origin（域，协议和端口），这样浏览器可以访问加载这些资源。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6864350" y="1995805"/>
            <a:ext cx="1756410" cy="33464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805,&quot;width&quot;:1255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1157</Words>
  <Application>WPS 演示</Application>
  <PresentationFormat>全屏显示(16:9)</PresentationFormat>
  <Paragraphs>102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45</cp:revision>
  <dcterms:created xsi:type="dcterms:W3CDTF">2016-04-25T01:54:00Z</dcterms:created>
  <dcterms:modified xsi:type="dcterms:W3CDTF">2022-03-06T05:04:44Z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