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69" r:id="rId7"/>
    <p:sldId id="373" r:id="rId8"/>
    <p:sldId id="370" r:id="rId9"/>
    <p:sldId id="371" r:id="rId10"/>
    <p:sldId id="372" r:id="rId11"/>
    <p:sldId id="374" r:id="rId12"/>
    <p:sldId id="375" r:id="rId13"/>
    <p:sldId id="376" r:id="rId14"/>
    <p:sldId id="377" r:id="rId15"/>
    <p:sldId id="378" r:id="rId16"/>
    <p:sldId id="379" r:id="rId17"/>
    <p:sldId id="381" r:id="rId18"/>
    <p:sldId id="382" r:id="rId19"/>
    <p:sldId id="383" r:id="rId20"/>
    <p:sldId id="384" r:id="rId21"/>
    <p:sldId id="385" r:id="rId22"/>
    <p:sldId id="380" r:id="rId23"/>
    <p:sldId id="386" r:id="rId24"/>
    <p:sldId id="387" r:id="rId25"/>
    <p:sldId id="388" r:id="rId26"/>
    <p:sldId id="389" r:id="rId27"/>
    <p:sldId id="390" r:id="rId2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4251"/>
    <a:srgbClr val="C9394A"/>
    <a:srgbClr val="FFFFFF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09"/>
        <p:guide pos="839"/>
        <p:guide orient="horz" pos="2744"/>
        <p:guide orient="horz" pos="940"/>
        <p:guide pos="51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文件上传 &amp; 后悔药：网络请求的取消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6" y="555665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上传单个文件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服务端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85166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客户端使用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form-data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传递，服务器以相同方式接受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1460" y="29317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multer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库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用来处理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multipart/form-data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6" y="57789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上传单个文件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563370"/>
            <a:ext cx="8516620" cy="3323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多文件上传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85166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input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属性：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multiple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是否允许多个值（相关类型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email,file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6" y="411520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915670"/>
            <a:ext cx="3916680" cy="4137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09191" y="411520"/>
            <a:ext cx="4325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切片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987425"/>
            <a:ext cx="6617335" cy="4033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68793" y="411520"/>
            <a:ext cx="5606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755" y="1203325"/>
            <a:ext cx="4519930" cy="3803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203325"/>
            <a:ext cx="4403725" cy="363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47191" y="411520"/>
            <a:ext cx="5849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生成切片信息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131570"/>
            <a:ext cx="6573520" cy="328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47191" y="411520"/>
            <a:ext cx="5849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封装单个请求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964565"/>
            <a:ext cx="6020435" cy="397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47191" y="411520"/>
            <a:ext cx="5849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上传所有切片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7815" y="915670"/>
            <a:ext cx="6009005" cy="4119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73376" y="339765"/>
            <a:ext cx="3397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8600" y="793115"/>
            <a:ext cx="4145280" cy="4350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411923" y="577890"/>
            <a:ext cx="63201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网络请求的取消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-XMLHttpRequest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63004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XMLHttpRequest.abort()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9250" y="2355850"/>
            <a:ext cx="60293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578293" y="411520"/>
            <a:ext cx="59874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检查文件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hash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491615"/>
            <a:ext cx="7029450" cy="252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028190" y="411520"/>
            <a:ext cx="5087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保存切片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08150"/>
            <a:ext cx="7896225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885190" y="411520"/>
            <a:ext cx="7373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检查切片是否可以合并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964565"/>
            <a:ext cx="5809615" cy="408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409191" y="411520"/>
            <a:ext cx="4325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203960"/>
            <a:ext cx="6693535" cy="3702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63876" y="411520"/>
            <a:ext cx="3016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大文件上传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63576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大文件如何实现断点续传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251460" y="271589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大文件上传进度如何实现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251460" y="386778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的速度怎么提升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75878" y="577890"/>
            <a:ext cx="39922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网络请求的取消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-fetch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34747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AbortController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abort()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1775" y="1779270"/>
            <a:ext cx="4483735" cy="3287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33651" y="577890"/>
            <a:ext cx="40767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网络请求的取消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-Axios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251460" y="134747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AbortController</a:t>
            </a:r>
            <a:r>
              <a:rPr 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对象的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abort()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1995805"/>
            <a:ext cx="5819775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37561" y="577890"/>
            <a:ext cx="2468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文件上传思路</a:t>
            </a:r>
            <a:endParaRPr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275715"/>
            <a:ext cx="8415020" cy="3319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59076" y="577890"/>
            <a:ext cx="36258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为特殊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Blob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203960"/>
            <a:ext cx="6471920" cy="344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6" y="57789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上传单个文件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182245" y="2787650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type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file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，用户选择文件</a:t>
            </a:r>
            <a:endParaRPr lang="en-US" altLang="zh-CN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4925" y="1635760"/>
            <a:ext cx="6534150" cy="847725"/>
          </a:xfrm>
          <a:prstGeom prst="rect">
            <a:avLst/>
          </a:prstGeom>
        </p:spPr>
      </p:pic>
      <p:sp>
        <p:nvSpPr>
          <p:cNvPr id="3" name="矩形"/>
          <p:cNvSpPr/>
          <p:nvPr/>
        </p:nvSpPr>
        <p:spPr>
          <a:xfrm>
            <a:off x="181610" y="3651885"/>
            <a:ext cx="8780145" cy="36830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accept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, </a:t>
            </a:r>
            <a:r>
              <a:rPr lang="zh-CN" altLang="en-US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规定选择文件的类型</a:t>
            </a:r>
            <a:endParaRPr lang="zh-CN" altLang="en-US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6" y="57789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上传单个文件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客户端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8390" y="1130935"/>
            <a:ext cx="6967220" cy="3433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682876" y="411520"/>
            <a:ext cx="377825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上传单个文件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客户端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984250"/>
            <a:ext cx="5765800" cy="3977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2985,&quot;width&quot;:949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557</Words>
  <Application>WPS 演示</Application>
  <PresentationFormat>全屏显示(16:9)</PresentationFormat>
  <Paragraphs>70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49</cp:revision>
  <dcterms:created xsi:type="dcterms:W3CDTF">2016-04-25T01:54:00Z</dcterms:created>
  <dcterms:modified xsi:type="dcterms:W3CDTF">2022-03-12T05:41:06Z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EF61D993BA6944BFA6EBE0E41CBDE3E6</vt:lpwstr>
  </property>
</Properties>
</file>