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8" r:id="rId5"/>
    <p:sldId id="256" r:id="rId7"/>
    <p:sldId id="280" r:id="rId8"/>
    <p:sldId id="310" r:id="rId9"/>
    <p:sldId id="329" r:id="rId10"/>
    <p:sldId id="311" r:id="rId11"/>
    <p:sldId id="340" r:id="rId12"/>
    <p:sldId id="312" r:id="rId13"/>
    <p:sldId id="313" r:id="rId14"/>
    <p:sldId id="295" r:id="rId15"/>
    <p:sldId id="277" r:id="rId16"/>
    <p:sldId id="330" r:id="rId17"/>
    <p:sldId id="278" r:id="rId18"/>
    <p:sldId id="331" r:id="rId19"/>
    <p:sldId id="332" r:id="rId20"/>
    <p:sldId id="333" r:id="rId21"/>
    <p:sldId id="334" r:id="rId22"/>
    <p:sldId id="335" r:id="rId23"/>
    <p:sldId id="336" r:id="rId24"/>
    <p:sldId id="279" r:id="rId25"/>
    <p:sldId id="337" r:id="rId2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2"/>
        <p:guide pos="648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资源加载知多少？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1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获取全部的加载性能数据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923415"/>
            <a:ext cx="9059545" cy="219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84400" y="555665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代码统计页面和资源加载性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1108710"/>
            <a:ext cx="6200775" cy="394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147060" y="567799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资源加载优先级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1564005"/>
            <a:ext cx="7048500" cy="280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054860" y="123934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资源加载优先级（谷歌文档）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85" y="628015"/>
            <a:ext cx="4788535" cy="437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1249775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html、css、font, 同步的XMLHttpRequest这三种类型的资源优先级最高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资源加载优先级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34038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在可视区的图片，script标签，异步XMLHttpRequest和fetch等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13368" y="320398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图片，音视频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23528" y="399646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prefetch 预读取的资源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14037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css在head里面和在body里面的优先级不一样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资源优先级注意事项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35562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可视区的图片优先级高于 js, 但是js会优先加载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13368" y="321922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可推迟加载资源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图片，视频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1249775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link，image, iframe, script标签均有一个属性importance 。 现在是试验性的功能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自定义优先级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995805"/>
            <a:ext cx="7437120" cy="302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1396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请求其实差不多同一时间发出来了，说明其解析了DOM后来的内容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当css没有回来之前，我们的页面没有渲染出任何东西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166495" y="577890"/>
            <a:ext cx="68110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 不阻塞DOM的解析, 阻塞页面渲染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53035" y="2830195"/>
            <a:ext cx="9026525" cy="193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26640" y="577890"/>
            <a:ext cx="44907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JS的执行 阻塞DOM 解析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923415"/>
            <a:ext cx="9112250" cy="195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8779" y="1996115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prefetch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是为了提示浏览器，用户未来的浏览有可能需要加载目标资源，所以浏览器有可能通过事先获取和缓存对应资源，优化用户体验。主要用于预取将在下一次导航/页面加载中使用的资源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6" y="105889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preload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表示用户十分有可能需要在当前浏览中加载目标资源，所以浏览器必须预先获取和缓存对应资源。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8649" y="307621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prerender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内容被预先取出，然后在后台被浏览器渲染，就好像内容已经被渲染到一个不可见的单独的标签页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81108" y="267375"/>
            <a:ext cx="15817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pre系列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779" y="40122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preconnect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预先建立连接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TCP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63370"/>
            <a:ext cx="7384415" cy="268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39284" y="157348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dns-prefetch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:是尝试在请求资源之前解析域名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15970" y="577890"/>
            <a:ext cx="2512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dns-prefetch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23558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仅对跨域域上的 DNS查找有效，因此请避免使用它来指向您的站点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529" y="307621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dns-prefetch 与 preconnect(预连接)一起使用，效果更佳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。一个解析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DNS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一个预先建立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TCP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连接。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939540"/>
            <a:ext cx="618172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400108" y="577890"/>
            <a:ext cx="23437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示例一览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347470"/>
            <a:ext cx="8037195" cy="314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图片的加载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059815"/>
            <a:ext cx="6539865" cy="3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页面加载的流程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91615"/>
            <a:ext cx="7086600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6" y="1203960"/>
            <a:ext cx="7924799" cy="367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开发者工具可以查看页面的加载时间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加载的时间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745" y="1275715"/>
            <a:ext cx="3375025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83061" y="69938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提供了可用于衡量一个网站性能的数据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39023" y="123230"/>
            <a:ext cx="4530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 Timing API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16230" y="1097915"/>
            <a:ext cx="8511540" cy="3978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83061" y="69938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的对象模型：PerformanceTiming等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39023" y="123230"/>
            <a:ext cx="4530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 Timing API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116330"/>
            <a:ext cx="4908550" cy="399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14037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页面加载所需的总时长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：loadEventEnd - navigationStart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306638" y="577890"/>
            <a:ext cx="4530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Navigation Timing API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35562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请求返回时长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responseEnd  -  requestStart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13368" y="321922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解析时间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domainLookupEnd 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-  domainLookupStart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419474"/>
            <a:ext cx="7632899" cy="1938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获取和分析应用资源加载的详细网络计时数据,  比如 XMLHttpRequest, &lt;SVG&gt;, 图片, 或者脚本</a:t>
            </a: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对象模型为PerformanceResourceTiming。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958851" y="577890"/>
            <a:ext cx="72263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资源加载的时间 - Resource Timing API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427605"/>
            <a:ext cx="5125085" cy="241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1147</Words>
  <Application>WPS 演示</Application>
  <PresentationFormat>全屏显示(16:9)</PresentationFormat>
  <Paragraphs>96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53</cp:revision>
  <dcterms:created xsi:type="dcterms:W3CDTF">2016-04-25T01:54:00Z</dcterms:created>
  <dcterms:modified xsi:type="dcterms:W3CDTF">2022-03-12T08:43:02Z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