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295" r:id="rId8"/>
    <p:sldId id="311" r:id="rId9"/>
    <p:sldId id="312" r:id="rId10"/>
    <p:sldId id="310" r:id="rId11"/>
    <p:sldId id="332" r:id="rId12"/>
    <p:sldId id="277" r:id="rId13"/>
    <p:sldId id="323" r:id="rId14"/>
    <p:sldId id="278" r:id="rId15"/>
    <p:sldId id="313" r:id="rId16"/>
    <p:sldId id="314" r:id="rId17"/>
    <p:sldId id="315" r:id="rId18"/>
    <p:sldId id="317" r:id="rId19"/>
    <p:sldId id="318" r:id="rId20"/>
    <p:sldId id="319" r:id="rId21"/>
    <p:sldId id="320" r:id="rId2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30"/>
        <p:guide pos="2880"/>
        <p:guide orient="horz" pos="1612"/>
        <p:guide pos="612"/>
        <p:guide pos="830"/>
        <p:guide orient="horz" pos="2744"/>
        <p:guide orient="horz" pos="964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实战： 资源加载器的设计和实现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58" y="2723198"/>
            <a:ext cx="3939752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资源重复利用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585" y="1483390"/>
            <a:ext cx="3939752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多个资源加载缓存效果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3718560" y="577890"/>
            <a:ext cx="1706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效果演示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2766060" y="577890"/>
            <a:ext cx="3611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工具方法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：资源下载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131570"/>
            <a:ext cx="7056120" cy="3933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2766060" y="577890"/>
            <a:ext cx="3611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工具方法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：版本比较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11705"/>
            <a:ext cx="6333490" cy="2752090"/>
          </a:xfrm>
          <a:prstGeom prst="rect">
            <a:avLst/>
          </a:prstGeom>
        </p:spPr>
      </p:pic>
      <p:sp>
        <p:nvSpPr>
          <p:cNvPr id="15" name="矩形"/>
          <p:cNvSpPr/>
          <p:nvPr/>
        </p:nvSpPr>
        <p:spPr>
          <a:xfrm>
            <a:off x="539551" y="1637279"/>
            <a:ext cx="763289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版本格式：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x.x.x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1.0.1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2766060" y="577890"/>
            <a:ext cx="3611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工具方法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：对象克隆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0" y="1804670"/>
            <a:ext cx="5600065" cy="153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2385060" y="577890"/>
            <a:ext cx="4373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工具方法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：生成资源地址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2067560"/>
            <a:ext cx="4561840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不能重复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37279"/>
            <a:ext cx="763289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不能为空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13050" y="577890"/>
            <a:ext cx="351790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工具方法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：验证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key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059815"/>
            <a:ext cx="5610225" cy="1824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2860040"/>
            <a:ext cx="5838190" cy="2326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37279"/>
            <a:ext cx="763289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典型的订阅发布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消息通知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965" y="1275715"/>
            <a:ext cx="5723890" cy="3637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37279"/>
            <a:ext cx="763289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统一管理本地缓存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缓存管理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0365" y="1105535"/>
            <a:ext cx="4175760" cy="4029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37279"/>
            <a:ext cx="763289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也就是之前整个流程的对应实现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42185" y="577890"/>
            <a:ext cx="465963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资加载核心 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Loader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13096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通过程序加载资源（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js,css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，视频等），以便之后重复利用。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0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什么是资源加载器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635760"/>
            <a:ext cx="6525895" cy="21755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90" y="2859405"/>
            <a:ext cx="7010400" cy="191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88895" y="577890"/>
            <a:ext cx="396621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资源加载库PreloadJS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131570"/>
            <a:ext cx="6390640" cy="1590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715895"/>
            <a:ext cx="4752340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3580130"/>
            <a:ext cx="6714490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key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标记资源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37279"/>
            <a:ext cx="763289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发送请求获取资源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URL.createObjectURL生成url，以便之后复用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66060" y="577890"/>
            <a:ext cx="3611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资源加载的基本原理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没有缓存</a:t>
            </a:r>
            <a:endParaRPr 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37279"/>
            <a:ext cx="763289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没有显式的版本问题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资源加载缺陷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0049" y="401224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资源之间没有依赖关系</a:t>
            </a:r>
            <a:endParaRPr 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支持缓存：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indexedDB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37279"/>
            <a:ext cx="763289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支持版本：用属性字段标记版本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改进资源加载器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0049" y="35794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支持依赖关系：一个字段标记前置依赖， 比如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react-dialog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依赖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[react, react-dom]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58" y="2723198"/>
            <a:ext cx="3939752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er: 资源的版本标记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585" y="1483390"/>
            <a:ext cx="3939752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key: 资源的唯一标记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4356097" y="1491298"/>
            <a:ext cx="3939752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url: 资源的地址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899795" y="3796030"/>
            <a:ext cx="7601585" cy="7226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pre: 资源加载的前置项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,比如react-dialog的依赖项 ["react", "react-dom"]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资源属性设计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147060" y="567799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资源加载器组成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348105"/>
            <a:ext cx="6502400" cy="3566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909060" y="567799"/>
            <a:ext cx="1325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流程图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148715"/>
            <a:ext cx="6555105" cy="374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500</Words>
  <Application>WPS 演示</Application>
  <PresentationFormat>全屏显示(16:9)</PresentationFormat>
  <Paragraphs>80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65</cp:revision>
  <dcterms:created xsi:type="dcterms:W3CDTF">2016-04-25T01:54:00Z</dcterms:created>
  <dcterms:modified xsi:type="dcterms:W3CDTF">2022-03-05T09:17:02Z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