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9"/>
  </p:notesMasterIdLst>
  <p:sldIdLst>
    <p:sldId id="258" r:id="rId2"/>
    <p:sldId id="268" r:id="rId3"/>
    <p:sldId id="271" r:id="rId4"/>
    <p:sldId id="287" r:id="rId5"/>
    <p:sldId id="289" r:id="rId6"/>
    <p:sldId id="290" r:id="rId7"/>
    <p:sldId id="284" r:id="rId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4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9C59A-A79D-4AFF-B518-BFAB68C0893F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61C5FEBB-01D5-4758-9B24-CB115FB20401}">
      <dgm:prSet phldrT="[Text]"/>
      <dgm:spPr/>
      <dgm:t>
        <a:bodyPr/>
        <a:lstStyle/>
        <a:p>
          <a:r>
            <a:rPr lang="en-CA" dirty="0"/>
            <a:t>Standardized Numerical Features </a:t>
          </a:r>
        </a:p>
      </dgm:t>
    </dgm:pt>
    <dgm:pt modelId="{2AF6838D-AFFE-49F2-94B9-DEDDF85AA4C9}" type="parTrans" cxnId="{9C86D3F8-9D62-453D-AEA1-B07EDFAFD66B}">
      <dgm:prSet/>
      <dgm:spPr/>
      <dgm:t>
        <a:bodyPr/>
        <a:lstStyle/>
        <a:p>
          <a:endParaRPr lang="en-CA"/>
        </a:p>
      </dgm:t>
    </dgm:pt>
    <dgm:pt modelId="{23A06127-9B0F-4147-BAAD-A8C80FA386AB}" type="sibTrans" cxnId="{9C86D3F8-9D62-453D-AEA1-B07EDFAFD66B}">
      <dgm:prSet/>
      <dgm:spPr/>
      <dgm:t>
        <a:bodyPr/>
        <a:lstStyle/>
        <a:p>
          <a:endParaRPr lang="en-CA"/>
        </a:p>
      </dgm:t>
    </dgm:pt>
    <dgm:pt modelId="{05472082-7E19-45FD-94AF-FBD77364B7BD}">
      <dgm:prSet phldrT="[Text]"/>
      <dgm:spPr/>
      <dgm:t>
        <a:bodyPr/>
        <a:lstStyle/>
        <a:p>
          <a:r>
            <a:rPr lang="en-CA" dirty="0"/>
            <a:t>Baseline Model Using All Features</a:t>
          </a:r>
        </a:p>
      </dgm:t>
    </dgm:pt>
    <dgm:pt modelId="{93A970FB-41A6-4D81-8065-8420FE1FD1EB}" type="parTrans" cxnId="{C66D13A9-29BE-46C1-82CD-4D825A06E0FA}">
      <dgm:prSet/>
      <dgm:spPr/>
      <dgm:t>
        <a:bodyPr/>
        <a:lstStyle/>
        <a:p>
          <a:endParaRPr lang="en-CA"/>
        </a:p>
      </dgm:t>
    </dgm:pt>
    <dgm:pt modelId="{B63040E7-72C0-4C3F-8F56-FF789AB0A055}" type="sibTrans" cxnId="{C66D13A9-29BE-46C1-82CD-4D825A06E0FA}">
      <dgm:prSet/>
      <dgm:spPr/>
      <dgm:t>
        <a:bodyPr/>
        <a:lstStyle/>
        <a:p>
          <a:endParaRPr lang="en-CA"/>
        </a:p>
      </dgm:t>
    </dgm:pt>
    <dgm:pt modelId="{0A5D3516-5195-465E-9B11-A0E8A2612219}">
      <dgm:prSet phldrT="[Text]"/>
      <dgm:spPr/>
      <dgm:t>
        <a:bodyPr/>
        <a:lstStyle/>
        <a:p>
          <a:r>
            <a:rPr lang="en-CA" dirty="0"/>
            <a:t>Selected Top 10 Features</a:t>
          </a:r>
        </a:p>
      </dgm:t>
    </dgm:pt>
    <dgm:pt modelId="{50D53902-5D5E-4294-B1AA-824EA6D7A3AC}" type="parTrans" cxnId="{993C8AE4-4958-4E0F-92A6-722D2F4770DC}">
      <dgm:prSet/>
      <dgm:spPr/>
      <dgm:t>
        <a:bodyPr/>
        <a:lstStyle/>
        <a:p>
          <a:endParaRPr lang="en-CA"/>
        </a:p>
      </dgm:t>
    </dgm:pt>
    <dgm:pt modelId="{8B1BB07A-A0F6-44AA-97D4-5B874E85C615}" type="sibTrans" cxnId="{993C8AE4-4958-4E0F-92A6-722D2F4770DC}">
      <dgm:prSet/>
      <dgm:spPr/>
      <dgm:t>
        <a:bodyPr/>
        <a:lstStyle/>
        <a:p>
          <a:endParaRPr lang="en-CA"/>
        </a:p>
      </dgm:t>
    </dgm:pt>
    <dgm:pt modelId="{07E3E78D-FDDB-467A-A380-6BCA1BD7C4C8}">
      <dgm:prSet phldrT="[Text]"/>
      <dgm:spPr/>
      <dgm:t>
        <a:bodyPr/>
        <a:lstStyle/>
        <a:p>
          <a:r>
            <a:rPr lang="en-CA" dirty="0"/>
            <a:t>Study Of Each Drug With Selected Feature</a:t>
          </a:r>
        </a:p>
      </dgm:t>
    </dgm:pt>
    <dgm:pt modelId="{37BD8F1E-8756-4323-BA49-9BB84C5A8EC1}" type="parTrans" cxnId="{A74331CD-91AA-4963-9399-B2845A6B0234}">
      <dgm:prSet/>
      <dgm:spPr/>
      <dgm:t>
        <a:bodyPr/>
        <a:lstStyle/>
        <a:p>
          <a:endParaRPr lang="en-CA"/>
        </a:p>
      </dgm:t>
    </dgm:pt>
    <dgm:pt modelId="{C9011210-C60E-4BA3-895C-91C50D134473}" type="sibTrans" cxnId="{A74331CD-91AA-4963-9399-B2845A6B0234}">
      <dgm:prSet/>
      <dgm:spPr/>
      <dgm:t>
        <a:bodyPr/>
        <a:lstStyle/>
        <a:p>
          <a:endParaRPr lang="en-CA"/>
        </a:p>
      </dgm:t>
    </dgm:pt>
    <dgm:pt modelId="{747469B6-1E89-4B88-9205-5D62D7C6F8DF}">
      <dgm:prSet phldrT="[Text]"/>
      <dgm:spPr/>
      <dgm:t>
        <a:bodyPr/>
        <a:lstStyle/>
        <a:p>
          <a:r>
            <a:rPr lang="en-CA" dirty="0"/>
            <a:t>Evaluate Strength Of Each Drug</a:t>
          </a:r>
        </a:p>
      </dgm:t>
    </dgm:pt>
    <dgm:pt modelId="{18D03B0A-F1D0-46AC-9839-7C673AE892EE}" type="parTrans" cxnId="{2A5B91AA-1451-4D13-BDD5-6384B0152C51}">
      <dgm:prSet/>
      <dgm:spPr/>
      <dgm:t>
        <a:bodyPr/>
        <a:lstStyle/>
        <a:p>
          <a:endParaRPr lang="en-CA"/>
        </a:p>
      </dgm:t>
    </dgm:pt>
    <dgm:pt modelId="{4A6649D2-F82A-4184-8912-F5D8C7809978}" type="sibTrans" cxnId="{2A5B91AA-1451-4D13-BDD5-6384B0152C51}">
      <dgm:prSet/>
      <dgm:spPr/>
      <dgm:t>
        <a:bodyPr/>
        <a:lstStyle/>
        <a:p>
          <a:endParaRPr lang="en-CA"/>
        </a:p>
      </dgm:t>
    </dgm:pt>
    <dgm:pt modelId="{3556CEC1-B127-4280-9682-88D60E1D5766}" type="pres">
      <dgm:prSet presAssocID="{1569C59A-A79D-4AFF-B518-BFAB68C0893F}" presName="Name0" presStyleCnt="0">
        <dgm:presLayoutVars>
          <dgm:dir/>
          <dgm:animLvl val="lvl"/>
          <dgm:resizeHandles val="exact"/>
        </dgm:presLayoutVars>
      </dgm:prSet>
      <dgm:spPr/>
    </dgm:pt>
    <dgm:pt modelId="{968329C6-8627-4498-A253-7E29C1B9CF6C}" type="pres">
      <dgm:prSet presAssocID="{747469B6-1E89-4B88-9205-5D62D7C6F8DF}" presName="boxAndChildren" presStyleCnt="0"/>
      <dgm:spPr/>
    </dgm:pt>
    <dgm:pt modelId="{3B859663-BEBC-47FA-B2E5-E839EDDF6401}" type="pres">
      <dgm:prSet presAssocID="{747469B6-1E89-4B88-9205-5D62D7C6F8DF}" presName="parentTextBox" presStyleLbl="node1" presStyleIdx="0" presStyleCnt="5"/>
      <dgm:spPr/>
    </dgm:pt>
    <dgm:pt modelId="{B5B8C15A-85FF-453C-9848-686F66F76161}" type="pres">
      <dgm:prSet presAssocID="{C9011210-C60E-4BA3-895C-91C50D134473}" presName="sp" presStyleCnt="0"/>
      <dgm:spPr/>
    </dgm:pt>
    <dgm:pt modelId="{5D891017-05B5-4D55-B148-0F877D423C25}" type="pres">
      <dgm:prSet presAssocID="{07E3E78D-FDDB-467A-A380-6BCA1BD7C4C8}" presName="arrowAndChildren" presStyleCnt="0"/>
      <dgm:spPr/>
    </dgm:pt>
    <dgm:pt modelId="{27227156-A3AC-4E6E-AD51-AECAEE52A844}" type="pres">
      <dgm:prSet presAssocID="{07E3E78D-FDDB-467A-A380-6BCA1BD7C4C8}" presName="parentTextArrow" presStyleLbl="node1" presStyleIdx="1" presStyleCnt="5"/>
      <dgm:spPr/>
    </dgm:pt>
    <dgm:pt modelId="{9CC99329-00BC-4650-8B87-92A60CDF9EF1}" type="pres">
      <dgm:prSet presAssocID="{8B1BB07A-A0F6-44AA-97D4-5B874E85C615}" presName="sp" presStyleCnt="0"/>
      <dgm:spPr/>
    </dgm:pt>
    <dgm:pt modelId="{13284BE8-4C87-4ADB-B4FA-1C2918755841}" type="pres">
      <dgm:prSet presAssocID="{0A5D3516-5195-465E-9B11-A0E8A2612219}" presName="arrowAndChildren" presStyleCnt="0"/>
      <dgm:spPr/>
    </dgm:pt>
    <dgm:pt modelId="{9DEDA091-32E7-4B65-B43C-380059DA94EF}" type="pres">
      <dgm:prSet presAssocID="{0A5D3516-5195-465E-9B11-A0E8A2612219}" presName="parentTextArrow" presStyleLbl="node1" presStyleIdx="2" presStyleCnt="5"/>
      <dgm:spPr/>
    </dgm:pt>
    <dgm:pt modelId="{833D4CA2-067D-4EC5-930D-A3454D323E57}" type="pres">
      <dgm:prSet presAssocID="{B63040E7-72C0-4C3F-8F56-FF789AB0A055}" presName="sp" presStyleCnt="0"/>
      <dgm:spPr/>
    </dgm:pt>
    <dgm:pt modelId="{8489142A-3A93-4081-8229-5A4BFD783981}" type="pres">
      <dgm:prSet presAssocID="{05472082-7E19-45FD-94AF-FBD77364B7BD}" presName="arrowAndChildren" presStyleCnt="0"/>
      <dgm:spPr/>
    </dgm:pt>
    <dgm:pt modelId="{BF17106F-49B8-4655-B99B-5239D06AD2EB}" type="pres">
      <dgm:prSet presAssocID="{05472082-7E19-45FD-94AF-FBD77364B7BD}" presName="parentTextArrow" presStyleLbl="node1" presStyleIdx="3" presStyleCnt="5"/>
      <dgm:spPr/>
    </dgm:pt>
    <dgm:pt modelId="{1972D7EA-67E7-47D0-877C-89546D62EB24}" type="pres">
      <dgm:prSet presAssocID="{23A06127-9B0F-4147-BAAD-A8C80FA386AB}" presName="sp" presStyleCnt="0"/>
      <dgm:spPr/>
    </dgm:pt>
    <dgm:pt modelId="{730E7C5D-3248-4641-9FF1-A437E977C529}" type="pres">
      <dgm:prSet presAssocID="{61C5FEBB-01D5-4758-9B24-CB115FB20401}" presName="arrowAndChildren" presStyleCnt="0"/>
      <dgm:spPr/>
    </dgm:pt>
    <dgm:pt modelId="{08BB9C0C-F1A8-44A8-B16D-CEAF8EA9F23C}" type="pres">
      <dgm:prSet presAssocID="{61C5FEBB-01D5-4758-9B24-CB115FB20401}" presName="parentTextArrow" presStyleLbl="node1" presStyleIdx="4" presStyleCnt="5" custLinFactNeighborY="-2825"/>
      <dgm:spPr/>
    </dgm:pt>
  </dgm:ptLst>
  <dgm:cxnLst>
    <dgm:cxn modelId="{3F4D115D-FC4C-4B44-8AB4-47083014FCE4}" type="presOf" srcId="{07E3E78D-FDDB-467A-A380-6BCA1BD7C4C8}" destId="{27227156-A3AC-4E6E-AD51-AECAEE52A844}" srcOrd="0" destOrd="0" presId="urn:microsoft.com/office/officeart/2005/8/layout/process4"/>
    <dgm:cxn modelId="{C4CC0562-CB0E-49CC-8644-705807850F78}" type="presOf" srcId="{05472082-7E19-45FD-94AF-FBD77364B7BD}" destId="{BF17106F-49B8-4655-B99B-5239D06AD2EB}" srcOrd="0" destOrd="0" presId="urn:microsoft.com/office/officeart/2005/8/layout/process4"/>
    <dgm:cxn modelId="{E1AF7D85-24B4-48B5-90CE-07D0C6948A2E}" type="presOf" srcId="{747469B6-1E89-4B88-9205-5D62D7C6F8DF}" destId="{3B859663-BEBC-47FA-B2E5-E839EDDF6401}" srcOrd="0" destOrd="0" presId="urn:microsoft.com/office/officeart/2005/8/layout/process4"/>
    <dgm:cxn modelId="{D4E16F9B-705B-44EC-AD36-FED9AF88BADF}" type="presOf" srcId="{1569C59A-A79D-4AFF-B518-BFAB68C0893F}" destId="{3556CEC1-B127-4280-9682-88D60E1D5766}" srcOrd="0" destOrd="0" presId="urn:microsoft.com/office/officeart/2005/8/layout/process4"/>
    <dgm:cxn modelId="{C66D13A9-29BE-46C1-82CD-4D825A06E0FA}" srcId="{1569C59A-A79D-4AFF-B518-BFAB68C0893F}" destId="{05472082-7E19-45FD-94AF-FBD77364B7BD}" srcOrd="1" destOrd="0" parTransId="{93A970FB-41A6-4D81-8065-8420FE1FD1EB}" sibTransId="{B63040E7-72C0-4C3F-8F56-FF789AB0A055}"/>
    <dgm:cxn modelId="{2A5B91AA-1451-4D13-BDD5-6384B0152C51}" srcId="{1569C59A-A79D-4AFF-B518-BFAB68C0893F}" destId="{747469B6-1E89-4B88-9205-5D62D7C6F8DF}" srcOrd="4" destOrd="0" parTransId="{18D03B0A-F1D0-46AC-9839-7C673AE892EE}" sibTransId="{4A6649D2-F82A-4184-8912-F5D8C7809978}"/>
    <dgm:cxn modelId="{A74331CD-91AA-4963-9399-B2845A6B0234}" srcId="{1569C59A-A79D-4AFF-B518-BFAB68C0893F}" destId="{07E3E78D-FDDB-467A-A380-6BCA1BD7C4C8}" srcOrd="3" destOrd="0" parTransId="{37BD8F1E-8756-4323-BA49-9BB84C5A8EC1}" sibTransId="{C9011210-C60E-4BA3-895C-91C50D134473}"/>
    <dgm:cxn modelId="{3228D2DE-4CDB-4F85-880A-02FBF0B48A89}" type="presOf" srcId="{61C5FEBB-01D5-4758-9B24-CB115FB20401}" destId="{08BB9C0C-F1A8-44A8-B16D-CEAF8EA9F23C}" srcOrd="0" destOrd="0" presId="urn:microsoft.com/office/officeart/2005/8/layout/process4"/>
    <dgm:cxn modelId="{993C8AE4-4958-4E0F-92A6-722D2F4770DC}" srcId="{1569C59A-A79D-4AFF-B518-BFAB68C0893F}" destId="{0A5D3516-5195-465E-9B11-A0E8A2612219}" srcOrd="2" destOrd="0" parTransId="{50D53902-5D5E-4294-B1AA-824EA6D7A3AC}" sibTransId="{8B1BB07A-A0F6-44AA-97D4-5B874E85C615}"/>
    <dgm:cxn modelId="{243064E8-797C-4D35-B6EA-42485E6CCA87}" type="presOf" srcId="{0A5D3516-5195-465E-9B11-A0E8A2612219}" destId="{9DEDA091-32E7-4B65-B43C-380059DA94EF}" srcOrd="0" destOrd="0" presId="urn:microsoft.com/office/officeart/2005/8/layout/process4"/>
    <dgm:cxn modelId="{9C86D3F8-9D62-453D-AEA1-B07EDFAFD66B}" srcId="{1569C59A-A79D-4AFF-B518-BFAB68C0893F}" destId="{61C5FEBB-01D5-4758-9B24-CB115FB20401}" srcOrd="0" destOrd="0" parTransId="{2AF6838D-AFFE-49F2-94B9-DEDDF85AA4C9}" sibTransId="{23A06127-9B0F-4147-BAAD-A8C80FA386AB}"/>
    <dgm:cxn modelId="{1CBE3616-8193-43F9-86E8-7F7D0B060EC0}" type="presParOf" srcId="{3556CEC1-B127-4280-9682-88D60E1D5766}" destId="{968329C6-8627-4498-A253-7E29C1B9CF6C}" srcOrd="0" destOrd="0" presId="urn:microsoft.com/office/officeart/2005/8/layout/process4"/>
    <dgm:cxn modelId="{E6714A04-C251-42CE-B144-FC7C8A8F7DBF}" type="presParOf" srcId="{968329C6-8627-4498-A253-7E29C1B9CF6C}" destId="{3B859663-BEBC-47FA-B2E5-E839EDDF6401}" srcOrd="0" destOrd="0" presId="urn:microsoft.com/office/officeart/2005/8/layout/process4"/>
    <dgm:cxn modelId="{24122AE1-B32E-4B1B-B10A-3AB18CC8C47C}" type="presParOf" srcId="{3556CEC1-B127-4280-9682-88D60E1D5766}" destId="{B5B8C15A-85FF-453C-9848-686F66F76161}" srcOrd="1" destOrd="0" presId="urn:microsoft.com/office/officeart/2005/8/layout/process4"/>
    <dgm:cxn modelId="{A7F8BE70-8F1D-4DB6-8438-FA9321DE439F}" type="presParOf" srcId="{3556CEC1-B127-4280-9682-88D60E1D5766}" destId="{5D891017-05B5-4D55-B148-0F877D423C25}" srcOrd="2" destOrd="0" presId="urn:microsoft.com/office/officeart/2005/8/layout/process4"/>
    <dgm:cxn modelId="{8AE14520-E0B9-43D2-98DA-259147333958}" type="presParOf" srcId="{5D891017-05B5-4D55-B148-0F877D423C25}" destId="{27227156-A3AC-4E6E-AD51-AECAEE52A844}" srcOrd="0" destOrd="0" presId="urn:microsoft.com/office/officeart/2005/8/layout/process4"/>
    <dgm:cxn modelId="{455E0BB1-1D04-4CC2-907A-55FC59E1F23A}" type="presParOf" srcId="{3556CEC1-B127-4280-9682-88D60E1D5766}" destId="{9CC99329-00BC-4650-8B87-92A60CDF9EF1}" srcOrd="3" destOrd="0" presId="urn:microsoft.com/office/officeart/2005/8/layout/process4"/>
    <dgm:cxn modelId="{AB1406E2-E957-4723-8034-4BDC33D0F58E}" type="presParOf" srcId="{3556CEC1-B127-4280-9682-88D60E1D5766}" destId="{13284BE8-4C87-4ADB-B4FA-1C2918755841}" srcOrd="4" destOrd="0" presId="urn:microsoft.com/office/officeart/2005/8/layout/process4"/>
    <dgm:cxn modelId="{6CA94375-4760-4855-A872-DA6F6F9B215E}" type="presParOf" srcId="{13284BE8-4C87-4ADB-B4FA-1C2918755841}" destId="{9DEDA091-32E7-4B65-B43C-380059DA94EF}" srcOrd="0" destOrd="0" presId="urn:microsoft.com/office/officeart/2005/8/layout/process4"/>
    <dgm:cxn modelId="{1E4DD539-B82B-4E44-A203-457D405D0DA8}" type="presParOf" srcId="{3556CEC1-B127-4280-9682-88D60E1D5766}" destId="{833D4CA2-067D-4EC5-930D-A3454D323E57}" srcOrd="5" destOrd="0" presId="urn:microsoft.com/office/officeart/2005/8/layout/process4"/>
    <dgm:cxn modelId="{EAED0F09-4FFD-4A5A-8006-74FD66A64155}" type="presParOf" srcId="{3556CEC1-B127-4280-9682-88D60E1D5766}" destId="{8489142A-3A93-4081-8229-5A4BFD783981}" srcOrd="6" destOrd="0" presId="urn:microsoft.com/office/officeart/2005/8/layout/process4"/>
    <dgm:cxn modelId="{FBE1665F-16CE-4016-8D7E-9A05FEAB6729}" type="presParOf" srcId="{8489142A-3A93-4081-8229-5A4BFD783981}" destId="{BF17106F-49B8-4655-B99B-5239D06AD2EB}" srcOrd="0" destOrd="0" presId="urn:microsoft.com/office/officeart/2005/8/layout/process4"/>
    <dgm:cxn modelId="{8E0BBA29-C4C9-4E76-B9BA-CDCEFA857697}" type="presParOf" srcId="{3556CEC1-B127-4280-9682-88D60E1D5766}" destId="{1972D7EA-67E7-47D0-877C-89546D62EB24}" srcOrd="7" destOrd="0" presId="urn:microsoft.com/office/officeart/2005/8/layout/process4"/>
    <dgm:cxn modelId="{26289206-7C4D-4D47-AA89-804418C4F483}" type="presParOf" srcId="{3556CEC1-B127-4280-9682-88D60E1D5766}" destId="{730E7C5D-3248-4641-9FF1-A437E977C529}" srcOrd="8" destOrd="0" presId="urn:microsoft.com/office/officeart/2005/8/layout/process4"/>
    <dgm:cxn modelId="{18B98100-794F-4DB7-B3C3-6E0C93EA9F33}" type="presParOf" srcId="{730E7C5D-3248-4641-9FF1-A437E977C529}" destId="{08BB9C0C-F1A8-44A8-B16D-CEAF8EA9F23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88A248-8B61-4B4F-9DA8-B3366FDAB7BB}" type="doc">
      <dgm:prSet loTypeId="urn:microsoft.com/office/officeart/2005/8/layout/process1" loCatId="process" qsTypeId="urn:microsoft.com/office/officeart/2005/8/quickstyle/simple1" qsCatId="simple" csTypeId="urn:microsoft.com/office/officeart/2005/8/colors/accent6_3" csCatId="accent6" phldr="1"/>
      <dgm:spPr/>
    </dgm:pt>
    <dgm:pt modelId="{766584C4-B93E-4048-B782-BE478F9445BB}">
      <dgm:prSet phldrT="[Text]"/>
      <dgm:spPr/>
      <dgm:t>
        <a:bodyPr/>
        <a:lstStyle/>
        <a:p>
          <a:r>
            <a:rPr lang="en-CA" dirty="0"/>
            <a:t>Higher strength</a:t>
          </a:r>
        </a:p>
      </dgm:t>
    </dgm:pt>
    <dgm:pt modelId="{DD1B71B4-34F8-4316-B5A5-F902A99EA862}" type="parTrans" cxnId="{E5016B2B-44CD-415F-88AE-E51D1BA4B00D}">
      <dgm:prSet/>
      <dgm:spPr/>
      <dgm:t>
        <a:bodyPr/>
        <a:lstStyle/>
        <a:p>
          <a:endParaRPr lang="en-CA"/>
        </a:p>
      </dgm:t>
    </dgm:pt>
    <dgm:pt modelId="{19032396-388C-49B9-86DE-6D66F9009EC3}" type="sibTrans" cxnId="{E5016B2B-44CD-415F-88AE-E51D1BA4B00D}">
      <dgm:prSet/>
      <dgm:spPr/>
      <dgm:t>
        <a:bodyPr/>
        <a:lstStyle/>
        <a:p>
          <a:endParaRPr lang="en-CA"/>
        </a:p>
      </dgm:t>
    </dgm:pt>
    <dgm:pt modelId="{1D55F82A-6682-42C1-AE84-B6E28656601C}">
      <dgm:prSet phldrT="[Text]"/>
      <dgm:spPr/>
      <dgm:t>
        <a:bodyPr/>
        <a:lstStyle/>
        <a:p>
          <a:r>
            <a:rPr lang="en-CA" dirty="0"/>
            <a:t>More effective</a:t>
          </a:r>
        </a:p>
      </dgm:t>
    </dgm:pt>
    <dgm:pt modelId="{20EB5E47-6DFC-4B85-9FA9-2D2F5C4AD231}" type="parTrans" cxnId="{3BB14E1F-8F3E-4B10-89ED-A32FF94936D3}">
      <dgm:prSet/>
      <dgm:spPr/>
      <dgm:t>
        <a:bodyPr/>
        <a:lstStyle/>
        <a:p>
          <a:endParaRPr lang="en-CA"/>
        </a:p>
      </dgm:t>
    </dgm:pt>
    <dgm:pt modelId="{A507310D-278A-4D77-9B93-1F36CAADAC48}" type="sibTrans" cxnId="{3BB14E1F-8F3E-4B10-89ED-A32FF94936D3}">
      <dgm:prSet/>
      <dgm:spPr/>
      <dgm:t>
        <a:bodyPr/>
        <a:lstStyle/>
        <a:p>
          <a:endParaRPr lang="en-CA"/>
        </a:p>
      </dgm:t>
    </dgm:pt>
    <dgm:pt modelId="{3BC4A1A6-1FFB-400D-BD89-9CFD28CA8DBF}">
      <dgm:prSet phldrT="[Text]"/>
      <dgm:spPr/>
      <dgm:t>
        <a:bodyPr/>
        <a:lstStyle/>
        <a:p>
          <a:r>
            <a:rPr lang="en-CA" dirty="0"/>
            <a:t>Lowest P(readmitted &lt; 30)</a:t>
          </a:r>
        </a:p>
      </dgm:t>
    </dgm:pt>
    <dgm:pt modelId="{44477068-47CA-4657-9AA1-61CBCE530E5B}" type="parTrans" cxnId="{1E86959B-E1BC-43DF-B5F7-351FD114434D}">
      <dgm:prSet/>
      <dgm:spPr/>
      <dgm:t>
        <a:bodyPr/>
        <a:lstStyle/>
        <a:p>
          <a:endParaRPr lang="en-CA"/>
        </a:p>
      </dgm:t>
    </dgm:pt>
    <dgm:pt modelId="{66A73FAA-7435-4418-82D2-898FFC0B39C0}" type="sibTrans" cxnId="{1E86959B-E1BC-43DF-B5F7-351FD114434D}">
      <dgm:prSet/>
      <dgm:spPr/>
      <dgm:t>
        <a:bodyPr/>
        <a:lstStyle/>
        <a:p>
          <a:endParaRPr lang="en-CA"/>
        </a:p>
      </dgm:t>
    </dgm:pt>
    <dgm:pt modelId="{EF824BFC-0B04-4D55-976D-278A480B79C3}" type="pres">
      <dgm:prSet presAssocID="{F188A248-8B61-4B4F-9DA8-B3366FDAB7BB}" presName="Name0" presStyleCnt="0">
        <dgm:presLayoutVars>
          <dgm:dir/>
          <dgm:resizeHandles val="exact"/>
        </dgm:presLayoutVars>
      </dgm:prSet>
      <dgm:spPr/>
    </dgm:pt>
    <dgm:pt modelId="{AD5386E1-2C72-404C-9ADA-16D6BE3DB3FF}" type="pres">
      <dgm:prSet presAssocID="{766584C4-B93E-4048-B782-BE478F9445BB}" presName="node" presStyleLbl="node1" presStyleIdx="0" presStyleCnt="3">
        <dgm:presLayoutVars>
          <dgm:bulletEnabled val="1"/>
        </dgm:presLayoutVars>
      </dgm:prSet>
      <dgm:spPr/>
    </dgm:pt>
    <dgm:pt modelId="{EA3CA9DF-2A1D-43A9-BFC9-90A3D7F8753F}" type="pres">
      <dgm:prSet presAssocID="{19032396-388C-49B9-86DE-6D66F9009EC3}" presName="sibTrans" presStyleLbl="sibTrans2D1" presStyleIdx="0" presStyleCnt="2"/>
      <dgm:spPr/>
    </dgm:pt>
    <dgm:pt modelId="{8E2E3924-92E5-48C5-AEC3-C3BA40CE40C2}" type="pres">
      <dgm:prSet presAssocID="{19032396-388C-49B9-86DE-6D66F9009EC3}" presName="connectorText" presStyleLbl="sibTrans2D1" presStyleIdx="0" presStyleCnt="2"/>
      <dgm:spPr/>
    </dgm:pt>
    <dgm:pt modelId="{40745EAF-77C5-44E1-AB73-802A2FF0B2E1}" type="pres">
      <dgm:prSet presAssocID="{1D55F82A-6682-42C1-AE84-B6E28656601C}" presName="node" presStyleLbl="node1" presStyleIdx="1" presStyleCnt="3">
        <dgm:presLayoutVars>
          <dgm:bulletEnabled val="1"/>
        </dgm:presLayoutVars>
      </dgm:prSet>
      <dgm:spPr/>
    </dgm:pt>
    <dgm:pt modelId="{C2581215-D0EF-49C9-8972-95A0313EEB8D}" type="pres">
      <dgm:prSet presAssocID="{A507310D-278A-4D77-9B93-1F36CAADAC48}" presName="sibTrans" presStyleLbl="sibTrans2D1" presStyleIdx="1" presStyleCnt="2"/>
      <dgm:spPr/>
    </dgm:pt>
    <dgm:pt modelId="{1B7DB46F-72B2-45C6-9AA5-A95F886623BE}" type="pres">
      <dgm:prSet presAssocID="{A507310D-278A-4D77-9B93-1F36CAADAC48}" presName="connectorText" presStyleLbl="sibTrans2D1" presStyleIdx="1" presStyleCnt="2"/>
      <dgm:spPr/>
    </dgm:pt>
    <dgm:pt modelId="{AEB65910-372A-47CA-84A8-DF1009933E50}" type="pres">
      <dgm:prSet presAssocID="{3BC4A1A6-1FFB-400D-BD89-9CFD28CA8DBF}" presName="node" presStyleLbl="node1" presStyleIdx="2" presStyleCnt="3">
        <dgm:presLayoutVars>
          <dgm:bulletEnabled val="1"/>
        </dgm:presLayoutVars>
      </dgm:prSet>
      <dgm:spPr/>
    </dgm:pt>
  </dgm:ptLst>
  <dgm:cxnLst>
    <dgm:cxn modelId="{3BB14E1F-8F3E-4B10-89ED-A32FF94936D3}" srcId="{F188A248-8B61-4B4F-9DA8-B3366FDAB7BB}" destId="{1D55F82A-6682-42C1-AE84-B6E28656601C}" srcOrd="1" destOrd="0" parTransId="{20EB5E47-6DFC-4B85-9FA9-2D2F5C4AD231}" sibTransId="{A507310D-278A-4D77-9B93-1F36CAADAC48}"/>
    <dgm:cxn modelId="{B930282B-63DA-4A91-B4B0-DAE8F8AA7725}" type="presOf" srcId="{19032396-388C-49B9-86DE-6D66F9009EC3}" destId="{EA3CA9DF-2A1D-43A9-BFC9-90A3D7F8753F}" srcOrd="0" destOrd="0" presId="urn:microsoft.com/office/officeart/2005/8/layout/process1"/>
    <dgm:cxn modelId="{E5016B2B-44CD-415F-88AE-E51D1BA4B00D}" srcId="{F188A248-8B61-4B4F-9DA8-B3366FDAB7BB}" destId="{766584C4-B93E-4048-B782-BE478F9445BB}" srcOrd="0" destOrd="0" parTransId="{DD1B71B4-34F8-4316-B5A5-F902A99EA862}" sibTransId="{19032396-388C-49B9-86DE-6D66F9009EC3}"/>
    <dgm:cxn modelId="{F9E76B66-04AC-4720-955B-E89977B3CCE3}" type="presOf" srcId="{1D55F82A-6682-42C1-AE84-B6E28656601C}" destId="{40745EAF-77C5-44E1-AB73-802A2FF0B2E1}" srcOrd="0" destOrd="0" presId="urn:microsoft.com/office/officeart/2005/8/layout/process1"/>
    <dgm:cxn modelId="{33057E6E-8759-4D16-8B00-969DD282105C}" type="presOf" srcId="{3BC4A1A6-1FFB-400D-BD89-9CFD28CA8DBF}" destId="{AEB65910-372A-47CA-84A8-DF1009933E50}" srcOrd="0" destOrd="0" presId="urn:microsoft.com/office/officeart/2005/8/layout/process1"/>
    <dgm:cxn modelId="{1E86959B-E1BC-43DF-B5F7-351FD114434D}" srcId="{F188A248-8B61-4B4F-9DA8-B3366FDAB7BB}" destId="{3BC4A1A6-1FFB-400D-BD89-9CFD28CA8DBF}" srcOrd="2" destOrd="0" parTransId="{44477068-47CA-4657-9AA1-61CBCE530E5B}" sibTransId="{66A73FAA-7435-4418-82D2-898FFC0B39C0}"/>
    <dgm:cxn modelId="{8DD5659E-CB63-4BCD-B6C8-0F46777469B3}" type="presOf" srcId="{F188A248-8B61-4B4F-9DA8-B3366FDAB7BB}" destId="{EF824BFC-0B04-4D55-976D-278A480B79C3}" srcOrd="0" destOrd="0" presId="urn:microsoft.com/office/officeart/2005/8/layout/process1"/>
    <dgm:cxn modelId="{80FB5FA2-2476-48F7-8374-B9A8AA47E71F}" type="presOf" srcId="{A507310D-278A-4D77-9B93-1F36CAADAC48}" destId="{C2581215-D0EF-49C9-8972-95A0313EEB8D}" srcOrd="0" destOrd="0" presId="urn:microsoft.com/office/officeart/2005/8/layout/process1"/>
    <dgm:cxn modelId="{5C46F8B1-09C1-43EC-99ED-BBFAB89A18EC}" type="presOf" srcId="{19032396-388C-49B9-86DE-6D66F9009EC3}" destId="{8E2E3924-92E5-48C5-AEC3-C3BA40CE40C2}" srcOrd="1" destOrd="0" presId="urn:microsoft.com/office/officeart/2005/8/layout/process1"/>
    <dgm:cxn modelId="{714F3DBB-7C37-4DB3-BA16-44123F10DF05}" type="presOf" srcId="{766584C4-B93E-4048-B782-BE478F9445BB}" destId="{AD5386E1-2C72-404C-9ADA-16D6BE3DB3FF}" srcOrd="0" destOrd="0" presId="urn:microsoft.com/office/officeart/2005/8/layout/process1"/>
    <dgm:cxn modelId="{2C8AABCE-B9E5-418D-9824-B607AA3921C0}" type="presOf" srcId="{A507310D-278A-4D77-9B93-1F36CAADAC48}" destId="{1B7DB46F-72B2-45C6-9AA5-A95F886623BE}" srcOrd="1" destOrd="0" presId="urn:microsoft.com/office/officeart/2005/8/layout/process1"/>
    <dgm:cxn modelId="{E39B323C-A6F6-4B17-AD87-4EC21D7F7788}" type="presParOf" srcId="{EF824BFC-0B04-4D55-976D-278A480B79C3}" destId="{AD5386E1-2C72-404C-9ADA-16D6BE3DB3FF}" srcOrd="0" destOrd="0" presId="urn:microsoft.com/office/officeart/2005/8/layout/process1"/>
    <dgm:cxn modelId="{691A71AE-A6E5-4920-9A8F-DE05DFA9A8E2}" type="presParOf" srcId="{EF824BFC-0B04-4D55-976D-278A480B79C3}" destId="{EA3CA9DF-2A1D-43A9-BFC9-90A3D7F8753F}" srcOrd="1" destOrd="0" presId="urn:microsoft.com/office/officeart/2005/8/layout/process1"/>
    <dgm:cxn modelId="{66F76601-F5C3-4720-88D2-102E66858C3D}" type="presParOf" srcId="{EA3CA9DF-2A1D-43A9-BFC9-90A3D7F8753F}" destId="{8E2E3924-92E5-48C5-AEC3-C3BA40CE40C2}" srcOrd="0" destOrd="0" presId="urn:microsoft.com/office/officeart/2005/8/layout/process1"/>
    <dgm:cxn modelId="{541A95F6-EB8C-41C5-A3DB-BE213F66F4A3}" type="presParOf" srcId="{EF824BFC-0B04-4D55-976D-278A480B79C3}" destId="{40745EAF-77C5-44E1-AB73-802A2FF0B2E1}" srcOrd="2" destOrd="0" presId="urn:microsoft.com/office/officeart/2005/8/layout/process1"/>
    <dgm:cxn modelId="{F2A2345C-A504-4EAC-B7E0-EBB8C6EE2AF0}" type="presParOf" srcId="{EF824BFC-0B04-4D55-976D-278A480B79C3}" destId="{C2581215-D0EF-49C9-8972-95A0313EEB8D}" srcOrd="3" destOrd="0" presId="urn:microsoft.com/office/officeart/2005/8/layout/process1"/>
    <dgm:cxn modelId="{EDAC5F43-1700-475D-BCD9-7713B53BA274}" type="presParOf" srcId="{C2581215-D0EF-49C9-8972-95A0313EEB8D}" destId="{1B7DB46F-72B2-45C6-9AA5-A95F886623BE}" srcOrd="0" destOrd="0" presId="urn:microsoft.com/office/officeart/2005/8/layout/process1"/>
    <dgm:cxn modelId="{426A1FFB-F093-48AD-8751-FCFD3AE7474E}" type="presParOf" srcId="{EF824BFC-0B04-4D55-976D-278A480B79C3}" destId="{AEB65910-372A-47CA-84A8-DF1009933E5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59663-BEBC-47FA-B2E5-E839EDDF6401}">
      <dsp:nvSpPr>
        <dsp:cNvPr id="0" name=""/>
        <dsp:cNvSpPr/>
      </dsp:nvSpPr>
      <dsp:spPr>
        <a:xfrm>
          <a:off x="0" y="4164592"/>
          <a:ext cx="5829901" cy="6832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Evaluate Strength Of Each Drug</a:t>
          </a:r>
        </a:p>
      </dsp:txBody>
      <dsp:txXfrm>
        <a:off x="0" y="4164592"/>
        <a:ext cx="5829901" cy="683236"/>
      </dsp:txXfrm>
    </dsp:sp>
    <dsp:sp modelId="{27227156-A3AC-4E6E-AD51-AECAEE52A844}">
      <dsp:nvSpPr>
        <dsp:cNvPr id="0" name=""/>
        <dsp:cNvSpPr/>
      </dsp:nvSpPr>
      <dsp:spPr>
        <a:xfrm rot="10800000">
          <a:off x="0" y="3124023"/>
          <a:ext cx="5829901" cy="1050817"/>
        </a:xfrm>
        <a:prstGeom prst="upArrowCallout">
          <a:avLst/>
        </a:prstGeom>
        <a:solidFill>
          <a:schemeClr val="accent5">
            <a:hueOff val="-587751"/>
            <a:satOff val="3789"/>
            <a:lumOff val="-128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Study Of Each Drug With Selected Feature</a:t>
          </a:r>
        </a:p>
      </dsp:txBody>
      <dsp:txXfrm rot="10800000">
        <a:off x="0" y="3124023"/>
        <a:ext cx="5829901" cy="682789"/>
      </dsp:txXfrm>
    </dsp:sp>
    <dsp:sp modelId="{9DEDA091-32E7-4B65-B43C-380059DA94EF}">
      <dsp:nvSpPr>
        <dsp:cNvPr id="0" name=""/>
        <dsp:cNvSpPr/>
      </dsp:nvSpPr>
      <dsp:spPr>
        <a:xfrm rot="10800000">
          <a:off x="0" y="2083455"/>
          <a:ext cx="5829901" cy="1050817"/>
        </a:xfrm>
        <a:prstGeom prst="upArrowCallout">
          <a:avLst/>
        </a:prstGeom>
        <a:solidFill>
          <a:schemeClr val="accent5">
            <a:hueOff val="-1175501"/>
            <a:satOff val="7578"/>
            <a:lumOff val="-2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Selected Top 10 Features</a:t>
          </a:r>
        </a:p>
      </dsp:txBody>
      <dsp:txXfrm rot="10800000">
        <a:off x="0" y="2083455"/>
        <a:ext cx="5829901" cy="682789"/>
      </dsp:txXfrm>
    </dsp:sp>
    <dsp:sp modelId="{BF17106F-49B8-4655-B99B-5239D06AD2EB}">
      <dsp:nvSpPr>
        <dsp:cNvPr id="0" name=""/>
        <dsp:cNvSpPr/>
      </dsp:nvSpPr>
      <dsp:spPr>
        <a:xfrm rot="10800000">
          <a:off x="0" y="1042886"/>
          <a:ext cx="5829901" cy="1050817"/>
        </a:xfrm>
        <a:prstGeom prst="upArrowCallout">
          <a:avLst/>
        </a:prstGeom>
        <a:solidFill>
          <a:schemeClr val="accent5">
            <a:hueOff val="-1763252"/>
            <a:satOff val="11368"/>
            <a:lumOff val="-38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Baseline Model Using All Features</a:t>
          </a:r>
        </a:p>
      </dsp:txBody>
      <dsp:txXfrm rot="10800000">
        <a:off x="0" y="1042886"/>
        <a:ext cx="5829901" cy="682789"/>
      </dsp:txXfrm>
    </dsp:sp>
    <dsp:sp modelId="{08BB9C0C-F1A8-44A8-B16D-CEAF8EA9F23C}">
      <dsp:nvSpPr>
        <dsp:cNvPr id="0" name=""/>
        <dsp:cNvSpPr/>
      </dsp:nvSpPr>
      <dsp:spPr>
        <a:xfrm rot="10800000">
          <a:off x="0" y="0"/>
          <a:ext cx="5829901" cy="1050817"/>
        </a:xfrm>
        <a:prstGeom prst="upArrowCallout">
          <a:avLst/>
        </a:prstGeom>
        <a:solidFill>
          <a:schemeClr val="accent5">
            <a:hueOff val="-2351003"/>
            <a:satOff val="15157"/>
            <a:lumOff val="-5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Standardized Numerical Features </a:t>
          </a:r>
        </a:p>
      </dsp:txBody>
      <dsp:txXfrm rot="10800000">
        <a:off x="0" y="0"/>
        <a:ext cx="5829901" cy="682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5386E1-2C72-404C-9ADA-16D6BE3DB3FF}">
      <dsp:nvSpPr>
        <dsp:cNvPr id="0" name=""/>
        <dsp:cNvSpPr/>
      </dsp:nvSpPr>
      <dsp:spPr>
        <a:xfrm>
          <a:off x="5931" y="85974"/>
          <a:ext cx="1772810" cy="106368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Higher strength</a:t>
          </a:r>
        </a:p>
      </dsp:txBody>
      <dsp:txXfrm>
        <a:off x="37085" y="117128"/>
        <a:ext cx="1710502" cy="1001378"/>
      </dsp:txXfrm>
    </dsp:sp>
    <dsp:sp modelId="{EA3CA9DF-2A1D-43A9-BFC9-90A3D7F8753F}">
      <dsp:nvSpPr>
        <dsp:cNvPr id="0" name=""/>
        <dsp:cNvSpPr/>
      </dsp:nvSpPr>
      <dsp:spPr>
        <a:xfrm>
          <a:off x="1956023" y="397989"/>
          <a:ext cx="375835" cy="4396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500" kern="1200"/>
        </a:p>
      </dsp:txBody>
      <dsp:txXfrm>
        <a:off x="1956023" y="485920"/>
        <a:ext cx="263085" cy="263795"/>
      </dsp:txXfrm>
    </dsp:sp>
    <dsp:sp modelId="{40745EAF-77C5-44E1-AB73-802A2FF0B2E1}">
      <dsp:nvSpPr>
        <dsp:cNvPr id="0" name=""/>
        <dsp:cNvSpPr/>
      </dsp:nvSpPr>
      <dsp:spPr>
        <a:xfrm>
          <a:off x="2487866" y="85974"/>
          <a:ext cx="1772810" cy="106368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231798"/>
            <a:satOff val="-27520"/>
            <a:lumOff val="229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More effective</a:t>
          </a:r>
        </a:p>
      </dsp:txBody>
      <dsp:txXfrm>
        <a:off x="2519020" y="117128"/>
        <a:ext cx="1710502" cy="1001378"/>
      </dsp:txXfrm>
    </dsp:sp>
    <dsp:sp modelId="{C2581215-D0EF-49C9-8972-95A0313EEB8D}">
      <dsp:nvSpPr>
        <dsp:cNvPr id="0" name=""/>
        <dsp:cNvSpPr/>
      </dsp:nvSpPr>
      <dsp:spPr>
        <a:xfrm>
          <a:off x="4437957" y="397989"/>
          <a:ext cx="375835" cy="4396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463683"/>
            <a:satOff val="-54006"/>
            <a:lumOff val="448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500" kern="1200"/>
        </a:p>
      </dsp:txBody>
      <dsp:txXfrm>
        <a:off x="4437957" y="485920"/>
        <a:ext cx="263085" cy="263795"/>
      </dsp:txXfrm>
    </dsp:sp>
    <dsp:sp modelId="{AEB65910-372A-47CA-84A8-DF1009933E50}">
      <dsp:nvSpPr>
        <dsp:cNvPr id="0" name=""/>
        <dsp:cNvSpPr/>
      </dsp:nvSpPr>
      <dsp:spPr>
        <a:xfrm>
          <a:off x="4969801" y="85974"/>
          <a:ext cx="1772810" cy="1063686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463596"/>
            <a:satOff val="-55040"/>
            <a:lumOff val="45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Lowest P(readmitted &lt; 30)</a:t>
          </a:r>
        </a:p>
      </dsp:txBody>
      <dsp:txXfrm>
        <a:off x="5000955" y="117128"/>
        <a:ext cx="1710502" cy="1001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5753B-818C-4943-99ED-4BC35D276B2B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DAC99-CACB-4B4B-9530-27CBF091F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10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4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 flip="none" rotWithShape="1">
          <a:gsLst>
            <a:gs pos="0">
              <a:schemeClr val="accent6">
                <a:lumMod val="90000"/>
                <a:lumOff val="10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65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 flip="none" rotWithShape="1">
          <a:gsLst>
            <a:gs pos="0">
              <a:schemeClr val="accent6">
                <a:lumMod val="90000"/>
                <a:lumOff val="10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心圆 2"/>
          <p:cNvSpPr/>
          <p:nvPr userDrawn="1"/>
        </p:nvSpPr>
        <p:spPr>
          <a:xfrm>
            <a:off x="610328" y="4925314"/>
            <a:ext cx="1055328" cy="1055328"/>
          </a:xfrm>
          <a:prstGeom prst="donut">
            <a:avLst>
              <a:gd name="adj" fmla="val 1818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同心圆 3"/>
          <p:cNvSpPr/>
          <p:nvPr userDrawn="1"/>
        </p:nvSpPr>
        <p:spPr>
          <a:xfrm>
            <a:off x="8809207" y="-145193"/>
            <a:ext cx="1138155" cy="1138155"/>
          </a:xfrm>
          <a:prstGeom prst="donut">
            <a:avLst>
              <a:gd name="adj" fmla="val 21769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 userDrawn="1"/>
        </p:nvSpPr>
        <p:spPr>
          <a:xfrm>
            <a:off x="8723713" y="1132020"/>
            <a:ext cx="4596497" cy="4596497"/>
          </a:xfrm>
          <a:prstGeom prst="donut">
            <a:avLst>
              <a:gd name="adj" fmla="val 1481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同心圆 5"/>
          <p:cNvSpPr/>
          <p:nvPr userDrawn="1"/>
        </p:nvSpPr>
        <p:spPr>
          <a:xfrm>
            <a:off x="1607288" y="973382"/>
            <a:ext cx="1185464" cy="1185464"/>
          </a:xfrm>
          <a:prstGeom prst="donut">
            <a:avLst>
              <a:gd name="adj" fmla="val 11510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同心圆 6"/>
          <p:cNvSpPr/>
          <p:nvPr userDrawn="1"/>
        </p:nvSpPr>
        <p:spPr>
          <a:xfrm>
            <a:off x="1314140" y="1907978"/>
            <a:ext cx="275232" cy="275232"/>
          </a:xfrm>
          <a:prstGeom prst="donut">
            <a:avLst>
              <a:gd name="adj" fmla="val 8642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同心圆 7"/>
          <p:cNvSpPr/>
          <p:nvPr userDrawn="1"/>
        </p:nvSpPr>
        <p:spPr>
          <a:xfrm>
            <a:off x="7185684" y="4267514"/>
            <a:ext cx="1185464" cy="1185464"/>
          </a:xfrm>
          <a:prstGeom prst="donut">
            <a:avLst>
              <a:gd name="adj" fmla="val 11510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00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gradFill flip="none" rotWithShape="1">
          <a:gsLst>
            <a:gs pos="0">
              <a:schemeClr val="accent6">
                <a:lumMod val="90000"/>
                <a:lumOff val="10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心圆 2"/>
          <p:cNvSpPr/>
          <p:nvPr userDrawn="1"/>
        </p:nvSpPr>
        <p:spPr>
          <a:xfrm>
            <a:off x="610328" y="4925314"/>
            <a:ext cx="1055328" cy="1055328"/>
          </a:xfrm>
          <a:prstGeom prst="donut">
            <a:avLst>
              <a:gd name="adj" fmla="val 1818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同心圆 3"/>
          <p:cNvSpPr/>
          <p:nvPr userDrawn="1"/>
        </p:nvSpPr>
        <p:spPr>
          <a:xfrm>
            <a:off x="8809207" y="-145193"/>
            <a:ext cx="1138155" cy="1138155"/>
          </a:xfrm>
          <a:prstGeom prst="donut">
            <a:avLst>
              <a:gd name="adj" fmla="val 21769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同心圆 4"/>
          <p:cNvSpPr/>
          <p:nvPr userDrawn="1"/>
        </p:nvSpPr>
        <p:spPr>
          <a:xfrm>
            <a:off x="8723713" y="1132020"/>
            <a:ext cx="4596497" cy="4596497"/>
          </a:xfrm>
          <a:prstGeom prst="donut">
            <a:avLst>
              <a:gd name="adj" fmla="val 1481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同心圆 5"/>
          <p:cNvSpPr/>
          <p:nvPr userDrawn="1"/>
        </p:nvSpPr>
        <p:spPr>
          <a:xfrm>
            <a:off x="1607288" y="973382"/>
            <a:ext cx="1185464" cy="1185464"/>
          </a:xfrm>
          <a:prstGeom prst="donut">
            <a:avLst>
              <a:gd name="adj" fmla="val 11510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同心圆 6"/>
          <p:cNvSpPr/>
          <p:nvPr userDrawn="1"/>
        </p:nvSpPr>
        <p:spPr>
          <a:xfrm>
            <a:off x="1314140" y="1907978"/>
            <a:ext cx="275232" cy="275232"/>
          </a:xfrm>
          <a:prstGeom prst="donut">
            <a:avLst>
              <a:gd name="adj" fmla="val 8642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同心圆 7"/>
          <p:cNvSpPr/>
          <p:nvPr userDrawn="1"/>
        </p:nvSpPr>
        <p:spPr>
          <a:xfrm>
            <a:off x="7185684" y="4267514"/>
            <a:ext cx="1185464" cy="1185464"/>
          </a:xfrm>
          <a:prstGeom prst="donut">
            <a:avLst>
              <a:gd name="adj" fmla="val 11510"/>
            </a:avLst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3" name="组 32"/>
          <p:cNvGrpSpPr/>
          <p:nvPr userDrawn="1"/>
        </p:nvGrpSpPr>
        <p:grpSpPr>
          <a:xfrm>
            <a:off x="653948" y="-467934"/>
            <a:ext cx="2040724" cy="1367252"/>
            <a:chOff x="3728979" y="-1112206"/>
            <a:chExt cx="5227783" cy="3502530"/>
          </a:xfrm>
        </p:grpSpPr>
        <p:grpSp>
          <p:nvGrpSpPr>
            <p:cNvPr id="9" name="组 8"/>
            <p:cNvGrpSpPr/>
            <p:nvPr userDrawn="1"/>
          </p:nvGrpSpPr>
          <p:grpSpPr>
            <a:xfrm rot="10800000">
              <a:off x="7911176" y="-1112206"/>
              <a:ext cx="1045586" cy="2793777"/>
              <a:chOff x="2675476" y="4781831"/>
              <a:chExt cx="1368248" cy="3655921"/>
            </a:xfrm>
          </p:grpSpPr>
          <p:sp>
            <p:nvSpPr>
              <p:cNvPr id="10" name="任意形状 9"/>
              <p:cNvSpPr/>
              <p:nvPr/>
            </p:nvSpPr>
            <p:spPr>
              <a:xfrm rot="10800000">
                <a:off x="2675478" y="6607339"/>
                <a:ext cx="1368246" cy="1830413"/>
              </a:xfrm>
              <a:custGeom>
                <a:avLst/>
                <a:gdLst>
                  <a:gd name="connsiteX0" fmla="*/ 625675 w 1251350"/>
                  <a:gd name="connsiteY0" fmla="*/ 0 h 1674030"/>
                  <a:gd name="connsiteX1" fmla="*/ 1251350 w 1251350"/>
                  <a:gd name="connsiteY1" fmla="*/ 625675 h 1674030"/>
                  <a:gd name="connsiteX2" fmla="*/ 1251350 w 1251350"/>
                  <a:gd name="connsiteY2" fmla="*/ 1674030 h 1674030"/>
                  <a:gd name="connsiteX3" fmla="*/ 0 w 1251350"/>
                  <a:gd name="connsiteY3" fmla="*/ 1674030 h 1674030"/>
                  <a:gd name="connsiteX4" fmla="*/ 0 w 1251350"/>
                  <a:gd name="connsiteY4" fmla="*/ 625675 h 1674030"/>
                  <a:gd name="connsiteX5" fmla="*/ 625675 w 1251350"/>
                  <a:gd name="connsiteY5" fmla="*/ 0 h 1674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1350" h="1674030">
                    <a:moveTo>
                      <a:pt x="625675" y="0"/>
                    </a:moveTo>
                    <a:cubicBezTo>
                      <a:pt x="971226" y="0"/>
                      <a:pt x="1251350" y="280124"/>
                      <a:pt x="1251350" y="625675"/>
                    </a:cubicBezTo>
                    <a:lnTo>
                      <a:pt x="1251350" y="1674030"/>
                    </a:lnTo>
                    <a:lnTo>
                      <a:pt x="0" y="1674030"/>
                    </a:lnTo>
                    <a:lnTo>
                      <a:pt x="0" y="625675"/>
                    </a:lnTo>
                    <a:cubicBezTo>
                      <a:pt x="0" y="280124"/>
                      <a:pt x="280124" y="0"/>
                      <a:pt x="62567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48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任意形状 10"/>
              <p:cNvSpPr/>
              <p:nvPr/>
            </p:nvSpPr>
            <p:spPr>
              <a:xfrm rot="10800000">
                <a:off x="2675476" y="4781831"/>
                <a:ext cx="1368246" cy="1827108"/>
              </a:xfrm>
              <a:custGeom>
                <a:avLst/>
                <a:gdLst>
                  <a:gd name="connsiteX0" fmla="*/ 0 w 1253614"/>
                  <a:gd name="connsiteY0" fmla="*/ 0 h 1674030"/>
                  <a:gd name="connsiteX1" fmla="*/ 1253614 w 1253614"/>
                  <a:gd name="connsiteY1" fmla="*/ 0 h 1674030"/>
                  <a:gd name="connsiteX2" fmla="*/ 1253613 w 1253614"/>
                  <a:gd name="connsiteY2" fmla="*/ 1047223 h 1674030"/>
                  <a:gd name="connsiteX3" fmla="*/ 626806 w 1253614"/>
                  <a:gd name="connsiteY3" fmla="*/ 1674030 h 1674030"/>
                  <a:gd name="connsiteX4" fmla="*/ 626807 w 1253614"/>
                  <a:gd name="connsiteY4" fmla="*/ 1674029 h 1674030"/>
                  <a:gd name="connsiteX5" fmla="*/ 0 w 1253614"/>
                  <a:gd name="connsiteY5" fmla="*/ 1047222 h 1674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3614" h="1674030">
                    <a:moveTo>
                      <a:pt x="0" y="0"/>
                    </a:moveTo>
                    <a:lnTo>
                      <a:pt x="1253614" y="0"/>
                    </a:lnTo>
                    <a:lnTo>
                      <a:pt x="1253613" y="1047223"/>
                    </a:lnTo>
                    <a:cubicBezTo>
                      <a:pt x="1253613" y="1393399"/>
                      <a:pt x="972982" y="1674030"/>
                      <a:pt x="626806" y="1674030"/>
                    </a:cubicBezTo>
                    <a:lnTo>
                      <a:pt x="626807" y="1674029"/>
                    </a:lnTo>
                    <a:cubicBezTo>
                      <a:pt x="280631" y="1674029"/>
                      <a:pt x="0" y="1393398"/>
                      <a:pt x="0" y="104722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2" name="组 11"/>
            <p:cNvGrpSpPr/>
            <p:nvPr userDrawn="1"/>
          </p:nvGrpSpPr>
          <p:grpSpPr>
            <a:xfrm rot="10800000">
              <a:off x="6865588" y="-593776"/>
              <a:ext cx="1045586" cy="2793777"/>
              <a:chOff x="4043727" y="4103416"/>
              <a:chExt cx="1368248" cy="3655921"/>
            </a:xfrm>
          </p:grpSpPr>
          <p:sp>
            <p:nvSpPr>
              <p:cNvPr id="13" name="任意形状 12"/>
              <p:cNvSpPr/>
              <p:nvPr/>
            </p:nvSpPr>
            <p:spPr>
              <a:xfrm rot="10800000">
                <a:off x="4043729" y="5928924"/>
                <a:ext cx="1368246" cy="1830413"/>
              </a:xfrm>
              <a:custGeom>
                <a:avLst/>
                <a:gdLst>
                  <a:gd name="connsiteX0" fmla="*/ 625675 w 1251350"/>
                  <a:gd name="connsiteY0" fmla="*/ 0 h 1674030"/>
                  <a:gd name="connsiteX1" fmla="*/ 1251350 w 1251350"/>
                  <a:gd name="connsiteY1" fmla="*/ 625675 h 1674030"/>
                  <a:gd name="connsiteX2" fmla="*/ 1251350 w 1251350"/>
                  <a:gd name="connsiteY2" fmla="*/ 1674030 h 1674030"/>
                  <a:gd name="connsiteX3" fmla="*/ 0 w 1251350"/>
                  <a:gd name="connsiteY3" fmla="*/ 1674030 h 1674030"/>
                  <a:gd name="connsiteX4" fmla="*/ 0 w 1251350"/>
                  <a:gd name="connsiteY4" fmla="*/ 625675 h 1674030"/>
                  <a:gd name="connsiteX5" fmla="*/ 625675 w 1251350"/>
                  <a:gd name="connsiteY5" fmla="*/ 0 h 1674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1350" h="1674030">
                    <a:moveTo>
                      <a:pt x="625675" y="0"/>
                    </a:moveTo>
                    <a:cubicBezTo>
                      <a:pt x="971226" y="0"/>
                      <a:pt x="1251350" y="280124"/>
                      <a:pt x="1251350" y="625675"/>
                    </a:cubicBezTo>
                    <a:lnTo>
                      <a:pt x="1251350" y="1674030"/>
                    </a:lnTo>
                    <a:lnTo>
                      <a:pt x="0" y="1674030"/>
                    </a:lnTo>
                    <a:lnTo>
                      <a:pt x="0" y="625675"/>
                    </a:lnTo>
                    <a:cubicBezTo>
                      <a:pt x="0" y="280124"/>
                      <a:pt x="280124" y="0"/>
                      <a:pt x="62567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48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任意形状 13"/>
              <p:cNvSpPr/>
              <p:nvPr/>
            </p:nvSpPr>
            <p:spPr>
              <a:xfrm rot="10800000">
                <a:off x="4043727" y="4103416"/>
                <a:ext cx="1368246" cy="1827108"/>
              </a:xfrm>
              <a:custGeom>
                <a:avLst/>
                <a:gdLst>
                  <a:gd name="connsiteX0" fmla="*/ 0 w 1253614"/>
                  <a:gd name="connsiteY0" fmla="*/ 0 h 1674030"/>
                  <a:gd name="connsiteX1" fmla="*/ 1253614 w 1253614"/>
                  <a:gd name="connsiteY1" fmla="*/ 0 h 1674030"/>
                  <a:gd name="connsiteX2" fmla="*/ 1253613 w 1253614"/>
                  <a:gd name="connsiteY2" fmla="*/ 1047223 h 1674030"/>
                  <a:gd name="connsiteX3" fmla="*/ 626806 w 1253614"/>
                  <a:gd name="connsiteY3" fmla="*/ 1674030 h 1674030"/>
                  <a:gd name="connsiteX4" fmla="*/ 626807 w 1253614"/>
                  <a:gd name="connsiteY4" fmla="*/ 1674029 h 1674030"/>
                  <a:gd name="connsiteX5" fmla="*/ 0 w 1253614"/>
                  <a:gd name="connsiteY5" fmla="*/ 1047222 h 1674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3614" h="1674030">
                    <a:moveTo>
                      <a:pt x="0" y="0"/>
                    </a:moveTo>
                    <a:lnTo>
                      <a:pt x="1253614" y="0"/>
                    </a:lnTo>
                    <a:lnTo>
                      <a:pt x="1253613" y="1047223"/>
                    </a:lnTo>
                    <a:cubicBezTo>
                      <a:pt x="1253613" y="1393399"/>
                      <a:pt x="972982" y="1674030"/>
                      <a:pt x="626806" y="1674030"/>
                    </a:cubicBezTo>
                    <a:lnTo>
                      <a:pt x="626807" y="1674029"/>
                    </a:lnTo>
                    <a:cubicBezTo>
                      <a:pt x="280631" y="1674029"/>
                      <a:pt x="0" y="1393398"/>
                      <a:pt x="0" y="104722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5" name="组 14"/>
            <p:cNvGrpSpPr/>
            <p:nvPr userDrawn="1"/>
          </p:nvGrpSpPr>
          <p:grpSpPr>
            <a:xfrm rot="10800000">
              <a:off x="5820051" y="-842357"/>
              <a:ext cx="1045586" cy="2793777"/>
              <a:chOff x="5411912" y="4428708"/>
              <a:chExt cx="1368248" cy="3655921"/>
            </a:xfrm>
          </p:grpSpPr>
          <p:sp>
            <p:nvSpPr>
              <p:cNvPr id="16" name="任意形状 15"/>
              <p:cNvSpPr/>
              <p:nvPr/>
            </p:nvSpPr>
            <p:spPr>
              <a:xfrm rot="10800000">
                <a:off x="5411914" y="6254216"/>
                <a:ext cx="1368246" cy="1830413"/>
              </a:xfrm>
              <a:custGeom>
                <a:avLst/>
                <a:gdLst>
                  <a:gd name="connsiteX0" fmla="*/ 625675 w 1251350"/>
                  <a:gd name="connsiteY0" fmla="*/ 0 h 1674030"/>
                  <a:gd name="connsiteX1" fmla="*/ 1251350 w 1251350"/>
                  <a:gd name="connsiteY1" fmla="*/ 625675 h 1674030"/>
                  <a:gd name="connsiteX2" fmla="*/ 1251350 w 1251350"/>
                  <a:gd name="connsiteY2" fmla="*/ 1674030 h 1674030"/>
                  <a:gd name="connsiteX3" fmla="*/ 0 w 1251350"/>
                  <a:gd name="connsiteY3" fmla="*/ 1674030 h 1674030"/>
                  <a:gd name="connsiteX4" fmla="*/ 0 w 1251350"/>
                  <a:gd name="connsiteY4" fmla="*/ 625675 h 1674030"/>
                  <a:gd name="connsiteX5" fmla="*/ 625675 w 1251350"/>
                  <a:gd name="connsiteY5" fmla="*/ 0 h 1674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1350" h="1674030">
                    <a:moveTo>
                      <a:pt x="625675" y="0"/>
                    </a:moveTo>
                    <a:cubicBezTo>
                      <a:pt x="971226" y="0"/>
                      <a:pt x="1251350" y="280124"/>
                      <a:pt x="1251350" y="625675"/>
                    </a:cubicBezTo>
                    <a:lnTo>
                      <a:pt x="1251350" y="1674030"/>
                    </a:lnTo>
                    <a:lnTo>
                      <a:pt x="0" y="1674030"/>
                    </a:lnTo>
                    <a:lnTo>
                      <a:pt x="0" y="625675"/>
                    </a:lnTo>
                    <a:cubicBezTo>
                      <a:pt x="0" y="280124"/>
                      <a:pt x="280124" y="0"/>
                      <a:pt x="62567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48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任意形状 16"/>
              <p:cNvSpPr/>
              <p:nvPr/>
            </p:nvSpPr>
            <p:spPr>
              <a:xfrm rot="10800000">
                <a:off x="5411912" y="4428708"/>
                <a:ext cx="1368246" cy="1827108"/>
              </a:xfrm>
              <a:custGeom>
                <a:avLst/>
                <a:gdLst>
                  <a:gd name="connsiteX0" fmla="*/ 0 w 1253614"/>
                  <a:gd name="connsiteY0" fmla="*/ 0 h 1674030"/>
                  <a:gd name="connsiteX1" fmla="*/ 1253614 w 1253614"/>
                  <a:gd name="connsiteY1" fmla="*/ 0 h 1674030"/>
                  <a:gd name="connsiteX2" fmla="*/ 1253613 w 1253614"/>
                  <a:gd name="connsiteY2" fmla="*/ 1047223 h 1674030"/>
                  <a:gd name="connsiteX3" fmla="*/ 626806 w 1253614"/>
                  <a:gd name="connsiteY3" fmla="*/ 1674030 h 1674030"/>
                  <a:gd name="connsiteX4" fmla="*/ 626807 w 1253614"/>
                  <a:gd name="connsiteY4" fmla="*/ 1674029 h 1674030"/>
                  <a:gd name="connsiteX5" fmla="*/ 0 w 1253614"/>
                  <a:gd name="connsiteY5" fmla="*/ 1047222 h 1674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3614" h="1674030">
                    <a:moveTo>
                      <a:pt x="0" y="0"/>
                    </a:moveTo>
                    <a:lnTo>
                      <a:pt x="1253614" y="0"/>
                    </a:lnTo>
                    <a:lnTo>
                      <a:pt x="1253613" y="1047223"/>
                    </a:lnTo>
                    <a:cubicBezTo>
                      <a:pt x="1253613" y="1393399"/>
                      <a:pt x="972982" y="1674030"/>
                      <a:pt x="626806" y="1674030"/>
                    </a:cubicBezTo>
                    <a:lnTo>
                      <a:pt x="626807" y="1674029"/>
                    </a:lnTo>
                    <a:cubicBezTo>
                      <a:pt x="280631" y="1674029"/>
                      <a:pt x="0" y="1393398"/>
                      <a:pt x="0" y="104722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8" name="组 17"/>
            <p:cNvGrpSpPr/>
            <p:nvPr userDrawn="1"/>
          </p:nvGrpSpPr>
          <p:grpSpPr>
            <a:xfrm rot="10800000">
              <a:off x="4774516" y="-403453"/>
              <a:ext cx="1045586" cy="2793777"/>
              <a:chOff x="6780093" y="3854361"/>
              <a:chExt cx="1368248" cy="3655921"/>
            </a:xfrm>
          </p:grpSpPr>
          <p:sp>
            <p:nvSpPr>
              <p:cNvPr id="19" name="任意形状 18"/>
              <p:cNvSpPr/>
              <p:nvPr/>
            </p:nvSpPr>
            <p:spPr>
              <a:xfrm rot="10800000">
                <a:off x="6780095" y="5679869"/>
                <a:ext cx="1368246" cy="1830413"/>
              </a:xfrm>
              <a:custGeom>
                <a:avLst/>
                <a:gdLst>
                  <a:gd name="connsiteX0" fmla="*/ 625675 w 1251350"/>
                  <a:gd name="connsiteY0" fmla="*/ 0 h 1674030"/>
                  <a:gd name="connsiteX1" fmla="*/ 1251350 w 1251350"/>
                  <a:gd name="connsiteY1" fmla="*/ 625675 h 1674030"/>
                  <a:gd name="connsiteX2" fmla="*/ 1251350 w 1251350"/>
                  <a:gd name="connsiteY2" fmla="*/ 1674030 h 1674030"/>
                  <a:gd name="connsiteX3" fmla="*/ 0 w 1251350"/>
                  <a:gd name="connsiteY3" fmla="*/ 1674030 h 1674030"/>
                  <a:gd name="connsiteX4" fmla="*/ 0 w 1251350"/>
                  <a:gd name="connsiteY4" fmla="*/ 625675 h 1674030"/>
                  <a:gd name="connsiteX5" fmla="*/ 625675 w 1251350"/>
                  <a:gd name="connsiteY5" fmla="*/ 0 h 1674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1350" h="1674030">
                    <a:moveTo>
                      <a:pt x="625675" y="0"/>
                    </a:moveTo>
                    <a:cubicBezTo>
                      <a:pt x="971226" y="0"/>
                      <a:pt x="1251350" y="280124"/>
                      <a:pt x="1251350" y="625675"/>
                    </a:cubicBezTo>
                    <a:lnTo>
                      <a:pt x="1251350" y="1674030"/>
                    </a:lnTo>
                    <a:lnTo>
                      <a:pt x="0" y="1674030"/>
                    </a:lnTo>
                    <a:lnTo>
                      <a:pt x="0" y="625675"/>
                    </a:lnTo>
                    <a:cubicBezTo>
                      <a:pt x="0" y="280124"/>
                      <a:pt x="280124" y="0"/>
                      <a:pt x="62567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48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任意形状 19"/>
              <p:cNvSpPr/>
              <p:nvPr/>
            </p:nvSpPr>
            <p:spPr>
              <a:xfrm rot="10800000">
                <a:off x="6780093" y="3854361"/>
                <a:ext cx="1368246" cy="1827108"/>
              </a:xfrm>
              <a:custGeom>
                <a:avLst/>
                <a:gdLst>
                  <a:gd name="connsiteX0" fmla="*/ 0 w 1253614"/>
                  <a:gd name="connsiteY0" fmla="*/ 0 h 1674030"/>
                  <a:gd name="connsiteX1" fmla="*/ 1253614 w 1253614"/>
                  <a:gd name="connsiteY1" fmla="*/ 0 h 1674030"/>
                  <a:gd name="connsiteX2" fmla="*/ 1253613 w 1253614"/>
                  <a:gd name="connsiteY2" fmla="*/ 1047223 h 1674030"/>
                  <a:gd name="connsiteX3" fmla="*/ 626806 w 1253614"/>
                  <a:gd name="connsiteY3" fmla="*/ 1674030 h 1674030"/>
                  <a:gd name="connsiteX4" fmla="*/ 626807 w 1253614"/>
                  <a:gd name="connsiteY4" fmla="*/ 1674029 h 1674030"/>
                  <a:gd name="connsiteX5" fmla="*/ 0 w 1253614"/>
                  <a:gd name="connsiteY5" fmla="*/ 1047222 h 1674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3614" h="1674030">
                    <a:moveTo>
                      <a:pt x="0" y="0"/>
                    </a:moveTo>
                    <a:lnTo>
                      <a:pt x="1253614" y="0"/>
                    </a:lnTo>
                    <a:lnTo>
                      <a:pt x="1253613" y="1047223"/>
                    </a:lnTo>
                    <a:cubicBezTo>
                      <a:pt x="1253613" y="1393399"/>
                      <a:pt x="972982" y="1674030"/>
                      <a:pt x="626806" y="1674030"/>
                    </a:cubicBezTo>
                    <a:lnTo>
                      <a:pt x="626807" y="1674029"/>
                    </a:lnTo>
                    <a:cubicBezTo>
                      <a:pt x="280631" y="1674029"/>
                      <a:pt x="0" y="1393398"/>
                      <a:pt x="0" y="104722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1" name="组 20"/>
            <p:cNvGrpSpPr/>
            <p:nvPr userDrawn="1"/>
          </p:nvGrpSpPr>
          <p:grpSpPr>
            <a:xfrm rot="10800000">
              <a:off x="3728979" y="-1079717"/>
              <a:ext cx="1045586" cy="2793777"/>
              <a:chOff x="8148277" y="4739316"/>
              <a:chExt cx="1368248" cy="3655921"/>
            </a:xfrm>
          </p:grpSpPr>
          <p:sp>
            <p:nvSpPr>
              <p:cNvPr id="22" name="任意形状 21"/>
              <p:cNvSpPr/>
              <p:nvPr/>
            </p:nvSpPr>
            <p:spPr>
              <a:xfrm rot="10800000">
                <a:off x="8148279" y="6564824"/>
                <a:ext cx="1368246" cy="1830413"/>
              </a:xfrm>
              <a:custGeom>
                <a:avLst/>
                <a:gdLst>
                  <a:gd name="connsiteX0" fmla="*/ 625675 w 1251350"/>
                  <a:gd name="connsiteY0" fmla="*/ 0 h 1674030"/>
                  <a:gd name="connsiteX1" fmla="*/ 1251350 w 1251350"/>
                  <a:gd name="connsiteY1" fmla="*/ 625675 h 1674030"/>
                  <a:gd name="connsiteX2" fmla="*/ 1251350 w 1251350"/>
                  <a:gd name="connsiteY2" fmla="*/ 1674030 h 1674030"/>
                  <a:gd name="connsiteX3" fmla="*/ 0 w 1251350"/>
                  <a:gd name="connsiteY3" fmla="*/ 1674030 h 1674030"/>
                  <a:gd name="connsiteX4" fmla="*/ 0 w 1251350"/>
                  <a:gd name="connsiteY4" fmla="*/ 625675 h 1674030"/>
                  <a:gd name="connsiteX5" fmla="*/ 625675 w 1251350"/>
                  <a:gd name="connsiteY5" fmla="*/ 0 h 1674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1350" h="1674030">
                    <a:moveTo>
                      <a:pt x="625675" y="0"/>
                    </a:moveTo>
                    <a:cubicBezTo>
                      <a:pt x="971226" y="0"/>
                      <a:pt x="1251350" y="280124"/>
                      <a:pt x="1251350" y="625675"/>
                    </a:cubicBezTo>
                    <a:lnTo>
                      <a:pt x="1251350" y="1674030"/>
                    </a:lnTo>
                    <a:lnTo>
                      <a:pt x="0" y="1674030"/>
                    </a:lnTo>
                    <a:lnTo>
                      <a:pt x="0" y="625675"/>
                    </a:lnTo>
                    <a:cubicBezTo>
                      <a:pt x="0" y="280124"/>
                      <a:pt x="280124" y="0"/>
                      <a:pt x="62567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48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任意形状 22"/>
              <p:cNvSpPr/>
              <p:nvPr/>
            </p:nvSpPr>
            <p:spPr>
              <a:xfrm rot="10800000">
                <a:off x="8148277" y="4739316"/>
                <a:ext cx="1368246" cy="1827108"/>
              </a:xfrm>
              <a:custGeom>
                <a:avLst/>
                <a:gdLst>
                  <a:gd name="connsiteX0" fmla="*/ 0 w 1253614"/>
                  <a:gd name="connsiteY0" fmla="*/ 0 h 1674030"/>
                  <a:gd name="connsiteX1" fmla="*/ 1253614 w 1253614"/>
                  <a:gd name="connsiteY1" fmla="*/ 0 h 1674030"/>
                  <a:gd name="connsiteX2" fmla="*/ 1253613 w 1253614"/>
                  <a:gd name="connsiteY2" fmla="*/ 1047223 h 1674030"/>
                  <a:gd name="connsiteX3" fmla="*/ 626806 w 1253614"/>
                  <a:gd name="connsiteY3" fmla="*/ 1674030 h 1674030"/>
                  <a:gd name="connsiteX4" fmla="*/ 626807 w 1253614"/>
                  <a:gd name="connsiteY4" fmla="*/ 1674029 h 1674030"/>
                  <a:gd name="connsiteX5" fmla="*/ 0 w 1253614"/>
                  <a:gd name="connsiteY5" fmla="*/ 1047222 h 1674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3614" h="1674030">
                    <a:moveTo>
                      <a:pt x="0" y="0"/>
                    </a:moveTo>
                    <a:lnTo>
                      <a:pt x="1253614" y="0"/>
                    </a:lnTo>
                    <a:lnTo>
                      <a:pt x="1253613" y="1047223"/>
                    </a:lnTo>
                    <a:cubicBezTo>
                      <a:pt x="1253613" y="1393399"/>
                      <a:pt x="972982" y="1674030"/>
                      <a:pt x="626806" y="1674030"/>
                    </a:cubicBezTo>
                    <a:lnTo>
                      <a:pt x="626807" y="1674029"/>
                    </a:lnTo>
                    <a:cubicBezTo>
                      <a:pt x="280631" y="1674029"/>
                      <a:pt x="0" y="1393398"/>
                      <a:pt x="0" y="104722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24" name="椭圆 23"/>
          <p:cNvSpPr/>
          <p:nvPr userDrawn="1"/>
        </p:nvSpPr>
        <p:spPr>
          <a:xfrm rot="10800000">
            <a:off x="268834" y="329902"/>
            <a:ext cx="167878" cy="16787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800000">
            <a:off x="150605" y="568203"/>
            <a:ext cx="54445" cy="54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800000">
            <a:off x="363476" y="714047"/>
            <a:ext cx="278914" cy="27891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800000">
            <a:off x="7928968" y="146435"/>
            <a:ext cx="122574" cy="12257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800000">
            <a:off x="3227436" y="899017"/>
            <a:ext cx="126801" cy="126801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800000">
            <a:off x="2274249" y="779625"/>
            <a:ext cx="290793" cy="29079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800000">
            <a:off x="2668712" y="605927"/>
            <a:ext cx="390301" cy="390301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800000">
            <a:off x="8270545" y="327185"/>
            <a:ext cx="61543" cy="6154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53" y="207722"/>
            <a:ext cx="5324092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000000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>
                <a:solidFill>
                  <a:srgbClr val="000000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000000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Century Gothic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charset="0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kumimoji="1" lang="en-US" altLang="zh-CN" sz="1333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charset="0"/>
              </a:rPr>
              <a:t>如有建议请联系 </a:t>
            </a:r>
            <a:r>
              <a:rPr lang="zh-CN" altLang="en-US" sz="1333" dirty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67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0" r:id="rId2"/>
    <p:sldLayoutId id="2147483679" r:id="rId3"/>
    <p:sldLayoutId id="2147483682" r:id="rId4"/>
    <p:sldLayoutId id="2147483662" r:id="rId5"/>
    <p:sldLayoutId id="2147483664" r:id="rId6"/>
    <p:sldLayoutId id="2147483663" r:id="rId7"/>
    <p:sldLayoutId id="214748366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44246" y="378232"/>
            <a:ext cx="506671" cy="506671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8314447" y="533348"/>
            <a:ext cx="889732" cy="88973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013798" y="4254557"/>
            <a:ext cx="748523" cy="74852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2782" y="1741125"/>
            <a:ext cx="116664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CA" altLang="zh-CN" sz="7000" b="1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Datathon</a:t>
            </a:r>
            <a:r>
              <a:rPr kumimoji="1" lang="en-CA" altLang="zh-CN" sz="70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Microsoft YaHei" charset="0"/>
                <a:ea typeface="Microsoft YaHei" charset="0"/>
                <a:cs typeface="Microsoft YaHei" charset="0"/>
              </a:rPr>
              <a:t> Case Competition</a:t>
            </a:r>
            <a:endParaRPr kumimoji="1" lang="zh-CN" altLang="en-US" sz="7000" b="1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792752" y="4254557"/>
            <a:ext cx="239023" cy="23902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997059" y="4686291"/>
            <a:ext cx="239023" cy="23902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166186" y="4686291"/>
            <a:ext cx="109527" cy="10952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595635" y="4145030"/>
            <a:ext cx="109527" cy="10952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708594" y="852954"/>
            <a:ext cx="175684" cy="17568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400866" y="5051363"/>
            <a:ext cx="1365404" cy="136540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248501" y="717313"/>
            <a:ext cx="239023" cy="23902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263837" y="378232"/>
            <a:ext cx="109527" cy="10952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1" name="组 60"/>
          <p:cNvGrpSpPr/>
          <p:nvPr/>
        </p:nvGrpSpPr>
        <p:grpSpPr>
          <a:xfrm rot="2301152">
            <a:off x="7310167" y="4502911"/>
            <a:ext cx="469016" cy="1262153"/>
            <a:chOff x="3516449" y="3700836"/>
            <a:chExt cx="726895" cy="1956124"/>
          </a:xfrm>
        </p:grpSpPr>
        <p:sp>
          <p:nvSpPr>
            <p:cNvPr id="62" name="任意形状 61"/>
            <p:cNvSpPr/>
            <p:nvPr/>
          </p:nvSpPr>
          <p:spPr>
            <a:xfrm>
              <a:off x="3516449" y="3700836"/>
              <a:ext cx="726894" cy="972425"/>
            </a:xfrm>
            <a:custGeom>
              <a:avLst/>
              <a:gdLst>
                <a:gd name="connsiteX0" fmla="*/ 625675 w 1251350"/>
                <a:gd name="connsiteY0" fmla="*/ 0 h 1674030"/>
                <a:gd name="connsiteX1" fmla="*/ 1251350 w 1251350"/>
                <a:gd name="connsiteY1" fmla="*/ 625675 h 1674030"/>
                <a:gd name="connsiteX2" fmla="*/ 1251350 w 1251350"/>
                <a:gd name="connsiteY2" fmla="*/ 1674030 h 1674030"/>
                <a:gd name="connsiteX3" fmla="*/ 0 w 1251350"/>
                <a:gd name="connsiteY3" fmla="*/ 1674030 h 1674030"/>
                <a:gd name="connsiteX4" fmla="*/ 0 w 1251350"/>
                <a:gd name="connsiteY4" fmla="*/ 625675 h 1674030"/>
                <a:gd name="connsiteX5" fmla="*/ 625675 w 1251350"/>
                <a:gd name="connsiteY5" fmla="*/ 0 h 1674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350" h="1674030">
                  <a:moveTo>
                    <a:pt x="625675" y="0"/>
                  </a:moveTo>
                  <a:cubicBezTo>
                    <a:pt x="971226" y="0"/>
                    <a:pt x="1251350" y="280124"/>
                    <a:pt x="1251350" y="625675"/>
                  </a:cubicBezTo>
                  <a:lnTo>
                    <a:pt x="1251350" y="1674030"/>
                  </a:lnTo>
                  <a:lnTo>
                    <a:pt x="0" y="1674030"/>
                  </a:lnTo>
                  <a:lnTo>
                    <a:pt x="0" y="625675"/>
                  </a:lnTo>
                  <a:cubicBezTo>
                    <a:pt x="0" y="280124"/>
                    <a:pt x="280124" y="0"/>
                    <a:pt x="62567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任意形状 62"/>
            <p:cNvSpPr/>
            <p:nvPr/>
          </p:nvSpPr>
          <p:spPr>
            <a:xfrm>
              <a:off x="3516450" y="4686291"/>
              <a:ext cx="726894" cy="970669"/>
            </a:xfrm>
            <a:custGeom>
              <a:avLst/>
              <a:gdLst>
                <a:gd name="connsiteX0" fmla="*/ 0 w 1253614"/>
                <a:gd name="connsiteY0" fmla="*/ 0 h 1674030"/>
                <a:gd name="connsiteX1" fmla="*/ 1253614 w 1253614"/>
                <a:gd name="connsiteY1" fmla="*/ 0 h 1674030"/>
                <a:gd name="connsiteX2" fmla="*/ 1253613 w 1253614"/>
                <a:gd name="connsiteY2" fmla="*/ 1047223 h 1674030"/>
                <a:gd name="connsiteX3" fmla="*/ 626806 w 1253614"/>
                <a:gd name="connsiteY3" fmla="*/ 1674030 h 1674030"/>
                <a:gd name="connsiteX4" fmla="*/ 626807 w 1253614"/>
                <a:gd name="connsiteY4" fmla="*/ 1674029 h 1674030"/>
                <a:gd name="connsiteX5" fmla="*/ 0 w 1253614"/>
                <a:gd name="connsiteY5" fmla="*/ 1047222 h 1674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3614" h="1674030">
                  <a:moveTo>
                    <a:pt x="0" y="0"/>
                  </a:moveTo>
                  <a:lnTo>
                    <a:pt x="1253614" y="0"/>
                  </a:lnTo>
                  <a:lnTo>
                    <a:pt x="1253613" y="1047223"/>
                  </a:lnTo>
                  <a:cubicBezTo>
                    <a:pt x="1253613" y="1393399"/>
                    <a:pt x="972982" y="1674030"/>
                    <a:pt x="626806" y="1674030"/>
                  </a:cubicBezTo>
                  <a:lnTo>
                    <a:pt x="626807" y="1674029"/>
                  </a:lnTo>
                  <a:cubicBezTo>
                    <a:pt x="280631" y="1674029"/>
                    <a:pt x="0" y="1393398"/>
                    <a:pt x="0" y="104722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4" name="组 63"/>
          <p:cNvGrpSpPr/>
          <p:nvPr/>
        </p:nvGrpSpPr>
        <p:grpSpPr>
          <a:xfrm rot="20618881">
            <a:off x="11203974" y="824147"/>
            <a:ext cx="372354" cy="1002028"/>
            <a:chOff x="3516449" y="3700836"/>
            <a:chExt cx="726895" cy="1956124"/>
          </a:xfrm>
        </p:grpSpPr>
        <p:sp>
          <p:nvSpPr>
            <p:cNvPr id="65" name="任意形状 64"/>
            <p:cNvSpPr/>
            <p:nvPr/>
          </p:nvSpPr>
          <p:spPr>
            <a:xfrm>
              <a:off x="3516449" y="3700836"/>
              <a:ext cx="726894" cy="972425"/>
            </a:xfrm>
            <a:custGeom>
              <a:avLst/>
              <a:gdLst>
                <a:gd name="connsiteX0" fmla="*/ 625675 w 1251350"/>
                <a:gd name="connsiteY0" fmla="*/ 0 h 1674030"/>
                <a:gd name="connsiteX1" fmla="*/ 1251350 w 1251350"/>
                <a:gd name="connsiteY1" fmla="*/ 625675 h 1674030"/>
                <a:gd name="connsiteX2" fmla="*/ 1251350 w 1251350"/>
                <a:gd name="connsiteY2" fmla="*/ 1674030 h 1674030"/>
                <a:gd name="connsiteX3" fmla="*/ 0 w 1251350"/>
                <a:gd name="connsiteY3" fmla="*/ 1674030 h 1674030"/>
                <a:gd name="connsiteX4" fmla="*/ 0 w 1251350"/>
                <a:gd name="connsiteY4" fmla="*/ 625675 h 1674030"/>
                <a:gd name="connsiteX5" fmla="*/ 625675 w 1251350"/>
                <a:gd name="connsiteY5" fmla="*/ 0 h 1674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350" h="1674030">
                  <a:moveTo>
                    <a:pt x="625675" y="0"/>
                  </a:moveTo>
                  <a:cubicBezTo>
                    <a:pt x="971226" y="0"/>
                    <a:pt x="1251350" y="280124"/>
                    <a:pt x="1251350" y="625675"/>
                  </a:cubicBezTo>
                  <a:lnTo>
                    <a:pt x="1251350" y="1674030"/>
                  </a:lnTo>
                  <a:lnTo>
                    <a:pt x="0" y="1674030"/>
                  </a:lnTo>
                  <a:lnTo>
                    <a:pt x="0" y="625675"/>
                  </a:lnTo>
                  <a:cubicBezTo>
                    <a:pt x="0" y="280124"/>
                    <a:pt x="280124" y="0"/>
                    <a:pt x="62567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任意形状 65"/>
            <p:cNvSpPr/>
            <p:nvPr/>
          </p:nvSpPr>
          <p:spPr>
            <a:xfrm>
              <a:off x="3516450" y="4686291"/>
              <a:ext cx="726894" cy="970669"/>
            </a:xfrm>
            <a:custGeom>
              <a:avLst/>
              <a:gdLst>
                <a:gd name="connsiteX0" fmla="*/ 0 w 1253614"/>
                <a:gd name="connsiteY0" fmla="*/ 0 h 1674030"/>
                <a:gd name="connsiteX1" fmla="*/ 1253614 w 1253614"/>
                <a:gd name="connsiteY1" fmla="*/ 0 h 1674030"/>
                <a:gd name="connsiteX2" fmla="*/ 1253613 w 1253614"/>
                <a:gd name="connsiteY2" fmla="*/ 1047223 h 1674030"/>
                <a:gd name="connsiteX3" fmla="*/ 626806 w 1253614"/>
                <a:gd name="connsiteY3" fmla="*/ 1674030 h 1674030"/>
                <a:gd name="connsiteX4" fmla="*/ 626807 w 1253614"/>
                <a:gd name="connsiteY4" fmla="*/ 1674029 h 1674030"/>
                <a:gd name="connsiteX5" fmla="*/ 0 w 1253614"/>
                <a:gd name="connsiteY5" fmla="*/ 1047222 h 1674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3614" h="1674030">
                  <a:moveTo>
                    <a:pt x="0" y="0"/>
                  </a:moveTo>
                  <a:lnTo>
                    <a:pt x="1253614" y="0"/>
                  </a:lnTo>
                  <a:lnTo>
                    <a:pt x="1253613" y="1047223"/>
                  </a:lnTo>
                  <a:cubicBezTo>
                    <a:pt x="1253613" y="1393399"/>
                    <a:pt x="972982" y="1674030"/>
                    <a:pt x="626806" y="1674030"/>
                  </a:cubicBezTo>
                  <a:lnTo>
                    <a:pt x="626807" y="1674029"/>
                  </a:lnTo>
                  <a:cubicBezTo>
                    <a:pt x="280631" y="1674029"/>
                    <a:pt x="0" y="1393398"/>
                    <a:pt x="0" y="104722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7" name="椭圆 66"/>
          <p:cNvSpPr/>
          <p:nvPr/>
        </p:nvSpPr>
        <p:spPr>
          <a:xfrm>
            <a:off x="3364635" y="487759"/>
            <a:ext cx="574287" cy="57428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8" name="组 67"/>
          <p:cNvGrpSpPr/>
          <p:nvPr/>
        </p:nvGrpSpPr>
        <p:grpSpPr>
          <a:xfrm rot="17270531">
            <a:off x="10235529" y="5298082"/>
            <a:ext cx="407776" cy="1097353"/>
            <a:chOff x="3516449" y="3700836"/>
            <a:chExt cx="726895" cy="1956124"/>
          </a:xfrm>
        </p:grpSpPr>
        <p:sp>
          <p:nvSpPr>
            <p:cNvPr id="69" name="任意形状 68"/>
            <p:cNvSpPr/>
            <p:nvPr/>
          </p:nvSpPr>
          <p:spPr>
            <a:xfrm>
              <a:off x="3516449" y="3700836"/>
              <a:ext cx="726894" cy="972425"/>
            </a:xfrm>
            <a:custGeom>
              <a:avLst/>
              <a:gdLst>
                <a:gd name="connsiteX0" fmla="*/ 625675 w 1251350"/>
                <a:gd name="connsiteY0" fmla="*/ 0 h 1674030"/>
                <a:gd name="connsiteX1" fmla="*/ 1251350 w 1251350"/>
                <a:gd name="connsiteY1" fmla="*/ 625675 h 1674030"/>
                <a:gd name="connsiteX2" fmla="*/ 1251350 w 1251350"/>
                <a:gd name="connsiteY2" fmla="*/ 1674030 h 1674030"/>
                <a:gd name="connsiteX3" fmla="*/ 0 w 1251350"/>
                <a:gd name="connsiteY3" fmla="*/ 1674030 h 1674030"/>
                <a:gd name="connsiteX4" fmla="*/ 0 w 1251350"/>
                <a:gd name="connsiteY4" fmla="*/ 625675 h 1674030"/>
                <a:gd name="connsiteX5" fmla="*/ 625675 w 1251350"/>
                <a:gd name="connsiteY5" fmla="*/ 0 h 1674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1350" h="1674030">
                  <a:moveTo>
                    <a:pt x="625675" y="0"/>
                  </a:moveTo>
                  <a:cubicBezTo>
                    <a:pt x="971226" y="0"/>
                    <a:pt x="1251350" y="280124"/>
                    <a:pt x="1251350" y="625675"/>
                  </a:cubicBezTo>
                  <a:lnTo>
                    <a:pt x="1251350" y="1674030"/>
                  </a:lnTo>
                  <a:lnTo>
                    <a:pt x="0" y="1674030"/>
                  </a:lnTo>
                  <a:lnTo>
                    <a:pt x="0" y="625675"/>
                  </a:lnTo>
                  <a:cubicBezTo>
                    <a:pt x="0" y="280124"/>
                    <a:pt x="280124" y="0"/>
                    <a:pt x="62567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48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任意形状 69"/>
            <p:cNvSpPr/>
            <p:nvPr/>
          </p:nvSpPr>
          <p:spPr>
            <a:xfrm>
              <a:off x="3516450" y="4686291"/>
              <a:ext cx="726894" cy="970669"/>
            </a:xfrm>
            <a:custGeom>
              <a:avLst/>
              <a:gdLst>
                <a:gd name="connsiteX0" fmla="*/ 0 w 1253614"/>
                <a:gd name="connsiteY0" fmla="*/ 0 h 1674030"/>
                <a:gd name="connsiteX1" fmla="*/ 1253614 w 1253614"/>
                <a:gd name="connsiteY1" fmla="*/ 0 h 1674030"/>
                <a:gd name="connsiteX2" fmla="*/ 1253613 w 1253614"/>
                <a:gd name="connsiteY2" fmla="*/ 1047223 h 1674030"/>
                <a:gd name="connsiteX3" fmla="*/ 626806 w 1253614"/>
                <a:gd name="connsiteY3" fmla="*/ 1674030 h 1674030"/>
                <a:gd name="connsiteX4" fmla="*/ 626807 w 1253614"/>
                <a:gd name="connsiteY4" fmla="*/ 1674029 h 1674030"/>
                <a:gd name="connsiteX5" fmla="*/ 0 w 1253614"/>
                <a:gd name="connsiteY5" fmla="*/ 1047222 h 1674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3614" h="1674030">
                  <a:moveTo>
                    <a:pt x="0" y="0"/>
                  </a:moveTo>
                  <a:lnTo>
                    <a:pt x="1253614" y="0"/>
                  </a:lnTo>
                  <a:lnTo>
                    <a:pt x="1253613" y="1047223"/>
                  </a:lnTo>
                  <a:cubicBezTo>
                    <a:pt x="1253613" y="1393399"/>
                    <a:pt x="972982" y="1674030"/>
                    <a:pt x="626806" y="1674030"/>
                  </a:cubicBezTo>
                  <a:lnTo>
                    <a:pt x="626807" y="1674029"/>
                  </a:lnTo>
                  <a:cubicBezTo>
                    <a:pt x="280631" y="1674029"/>
                    <a:pt x="0" y="1393398"/>
                    <a:pt x="0" y="104722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424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CA" altLang="zh-C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Case Overview</a:t>
            </a:r>
            <a:endParaRPr kumimoji="1" lang="zh-CN" altLang="en-US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4440" y="2050869"/>
            <a:ext cx="986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altLang="zh-CN" sz="5400" b="1" dirty="0">
                <a:solidFill>
                  <a:schemeClr val="bg1"/>
                </a:solidFill>
                <a:latin typeface="+mj-lt"/>
                <a:ea typeface="微软雅黑" charset="0"/>
              </a:rPr>
              <a:t>01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1476640" y="2050869"/>
            <a:ext cx="3591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Make recommendation for 2 drugs and 2 alternatives to maximize treatment effectiveness.</a:t>
            </a:r>
            <a:endParaRPr lang="zh-CN" altLang="en-US" sz="10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4440" y="4157228"/>
            <a:ext cx="986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altLang="zh-CN" sz="5400" b="1" dirty="0">
                <a:solidFill>
                  <a:schemeClr val="bg1"/>
                </a:solidFill>
                <a:latin typeface="+mj-lt"/>
                <a:ea typeface="微软雅黑" charset="0"/>
              </a:rPr>
              <a:t>02</a:t>
            </a:r>
          </a:p>
        </p:txBody>
      </p:sp>
      <p:sp>
        <p:nvSpPr>
          <p:cNvPr id="23" name="文本框 8"/>
          <p:cNvSpPr txBox="1"/>
          <p:nvPr/>
        </p:nvSpPr>
        <p:spPr>
          <a:xfrm>
            <a:off x="7913007" y="2050869"/>
            <a:ext cx="3591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All Drugs cost relatively the same and readmission is the main reason of costs.</a:t>
            </a:r>
            <a:endParaRPr lang="zh-CN" altLang="en-US" sz="10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55497" y="1971458"/>
            <a:ext cx="986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altLang="zh-CN" sz="5400" b="1" dirty="0">
                <a:solidFill>
                  <a:schemeClr val="bg1"/>
                </a:solidFill>
                <a:latin typeface="+mj-lt"/>
                <a:ea typeface="微软雅黑" charset="0"/>
              </a:rPr>
              <a:t>03</a:t>
            </a:r>
          </a:p>
        </p:txBody>
      </p:sp>
      <p:sp>
        <p:nvSpPr>
          <p:cNvPr id="25" name="文本框 8"/>
          <p:cNvSpPr txBox="1"/>
          <p:nvPr/>
        </p:nvSpPr>
        <p:spPr>
          <a:xfrm>
            <a:off x="1561950" y="4157228"/>
            <a:ext cx="359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Lower readmission rate of less than 30 days</a:t>
            </a:r>
            <a:endParaRPr lang="zh-CN" altLang="en-US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55497" y="4157228"/>
            <a:ext cx="9860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altLang="zh-CN" sz="5400" b="1" dirty="0">
                <a:solidFill>
                  <a:schemeClr val="bg1"/>
                </a:solidFill>
                <a:latin typeface="+mj-lt"/>
                <a:ea typeface="微软雅黑" charset="0"/>
              </a:rPr>
              <a:t>04</a:t>
            </a:r>
          </a:p>
        </p:txBody>
      </p:sp>
      <p:sp>
        <p:nvSpPr>
          <p:cNvPr id="27" name="文本框 8"/>
          <p:cNvSpPr txBox="1"/>
          <p:nvPr/>
        </p:nvSpPr>
        <p:spPr>
          <a:xfrm>
            <a:off x="7913007" y="4157228"/>
            <a:ext cx="3591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Readmission &lt; 30 days will be penalized by government oversight and insurance agency.</a:t>
            </a:r>
            <a:endParaRPr lang="zh-CN" altLang="en-US" sz="10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7A4612-D8A2-49A2-9A0C-08797DF44C39}"/>
              </a:ext>
            </a:extLst>
          </p:cNvPr>
          <p:cNvSpPr txBox="1"/>
          <p:nvPr/>
        </p:nvSpPr>
        <p:spPr>
          <a:xfrm>
            <a:off x="1121790" y="1280392"/>
            <a:ext cx="394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8AA04-759C-4E5B-A685-92F50E784FB0}"/>
              </a:ext>
            </a:extLst>
          </p:cNvPr>
          <p:cNvSpPr txBox="1"/>
          <p:nvPr/>
        </p:nvSpPr>
        <p:spPr>
          <a:xfrm>
            <a:off x="404440" y="143332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Business Objectives: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315E4C-90B5-416C-A7F5-DEAE48A946D0}"/>
              </a:ext>
            </a:extLst>
          </p:cNvPr>
          <p:cNvSpPr txBox="1"/>
          <p:nvPr/>
        </p:nvSpPr>
        <p:spPr>
          <a:xfrm>
            <a:off x="6755497" y="1418891"/>
            <a:ext cx="359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Business Assumptions:</a:t>
            </a:r>
          </a:p>
        </p:txBody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CA" altLang="zh-CN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Data Cleaning Process</a:t>
            </a:r>
            <a:endParaRPr kumimoji="1" lang="zh-CN" altLang="en-US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F034D-ED5E-4D4F-8DBF-2D3073568080}"/>
              </a:ext>
            </a:extLst>
          </p:cNvPr>
          <p:cNvSpPr txBox="1"/>
          <p:nvPr/>
        </p:nvSpPr>
        <p:spPr>
          <a:xfrm>
            <a:off x="1580322" y="1451113"/>
            <a:ext cx="9660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CA" dirty="0">
                <a:solidFill>
                  <a:schemeClr val="bg1"/>
                </a:solidFill>
              </a:rPr>
              <a:t>Remove patients who did not have medical treatments.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CA" dirty="0">
                <a:solidFill>
                  <a:schemeClr val="bg1"/>
                </a:solidFill>
              </a:rPr>
              <a:t>Remove medicines that are no longer used, recently approved or rarely used. (Acetohexamide, Troglitazone, Sitagliptin)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CA" dirty="0">
                <a:solidFill>
                  <a:schemeClr val="bg1"/>
                </a:solidFill>
              </a:rPr>
              <a:t>Change Age Column from intervals to numbers by picking median of the interval.</a:t>
            </a:r>
          </a:p>
          <a:p>
            <a:pPr>
              <a:buClr>
                <a:schemeClr val="bg1"/>
              </a:buClr>
            </a:pPr>
            <a:endParaRPr lang="en-CA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CA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CA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CA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CA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CA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CA" dirty="0">
                <a:solidFill>
                  <a:schemeClr val="bg1"/>
                </a:solidFill>
              </a:rPr>
              <a:t>Use Dummy Variable to categorize Race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0383623-7A71-4E66-B0DA-2ACDBCD85991}"/>
              </a:ext>
            </a:extLst>
          </p:cNvPr>
          <p:cNvSpPr/>
          <p:nvPr/>
        </p:nvSpPr>
        <p:spPr>
          <a:xfrm>
            <a:off x="4138367" y="3429000"/>
            <a:ext cx="1027522" cy="36057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7C18DC-A021-49DD-B75E-BFEBD81E8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321" y="2868448"/>
            <a:ext cx="1389954" cy="1465087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56AC9A-4386-4DEC-80F3-0B8E88461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235" y="4867433"/>
            <a:ext cx="1516782" cy="1492052"/>
          </a:xfrm>
          <a:prstGeom prst="rect">
            <a:avLst/>
          </a:prstGeom>
        </p:spPr>
      </p:pic>
      <p:sp>
        <p:nvSpPr>
          <p:cNvPr id="69" name="Arrow: Right 68">
            <a:extLst>
              <a:ext uri="{FF2B5EF4-FFF2-40B4-BE49-F238E27FC236}">
                <a16:creationId xmlns:a16="http://schemas.microsoft.com/office/drawing/2014/main" id="{B01E78DE-A219-4244-AC39-44F2737DAA0A}"/>
              </a:ext>
            </a:extLst>
          </p:cNvPr>
          <p:cNvSpPr/>
          <p:nvPr/>
        </p:nvSpPr>
        <p:spPr>
          <a:xfrm>
            <a:off x="4138367" y="5433171"/>
            <a:ext cx="1027522" cy="36057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Picture 14" descr="A picture containing small, boat, large, group&#10;&#10;Description automatically generated">
            <a:extLst>
              <a:ext uri="{FF2B5EF4-FFF2-40B4-BE49-F238E27FC236}">
                <a16:creationId xmlns:a16="http://schemas.microsoft.com/office/drawing/2014/main" id="{8CB7A75B-EECB-481B-885A-8C8A38B87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083" y="4839940"/>
            <a:ext cx="6197192" cy="1547036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7C2855-2AAD-428E-9BB3-4BB8A4042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649" y="2755555"/>
            <a:ext cx="1389954" cy="169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占位符 1">
            <a:extLst>
              <a:ext uri="{FF2B5EF4-FFF2-40B4-BE49-F238E27FC236}">
                <a16:creationId xmlns:a16="http://schemas.microsoft.com/office/drawing/2014/main" id="{9A85AB98-8B9B-425D-BDB6-943D0BC64D41}"/>
              </a:ext>
            </a:extLst>
          </p:cNvPr>
          <p:cNvSpPr txBox="1">
            <a:spLocks/>
          </p:cNvSpPr>
          <p:nvPr/>
        </p:nvSpPr>
        <p:spPr>
          <a:xfrm>
            <a:off x="165544" y="255188"/>
            <a:ext cx="8271445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CA" altLang="zh-CN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Modeling Process: Building Logistic Regression</a:t>
            </a:r>
            <a:endParaRPr kumimoji="1" lang="zh-CN" altLang="en-US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8FF4D2-13D2-47DD-97A8-2D0AD65B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26" y="1291619"/>
            <a:ext cx="4777573" cy="3940870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A4D8EF0-F767-4A82-BE76-8DB9420988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2807976"/>
              </p:ext>
            </p:extLst>
          </p:nvPr>
        </p:nvGraphicFramePr>
        <p:xfrm>
          <a:off x="165545" y="1041605"/>
          <a:ext cx="5829902" cy="4850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DA4B0D4C-1E13-4AA3-B798-EA98611D1AF6}"/>
              </a:ext>
            </a:extLst>
          </p:cNvPr>
          <p:cNvSpPr/>
          <p:nvPr/>
        </p:nvSpPr>
        <p:spPr>
          <a:xfrm rot="10800000">
            <a:off x="9162851" y="1625512"/>
            <a:ext cx="2714921" cy="1511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C7DF5D-0676-48E4-807C-4045861EE3E0}"/>
              </a:ext>
            </a:extLst>
          </p:cNvPr>
          <p:cNvSpPr txBox="1"/>
          <p:nvPr/>
        </p:nvSpPr>
        <p:spPr>
          <a:xfrm>
            <a:off x="9559636" y="2196764"/>
            <a:ext cx="225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Selected Features</a:t>
            </a:r>
          </a:p>
        </p:txBody>
      </p:sp>
    </p:spTree>
    <p:extLst>
      <p:ext uri="{BB962C8B-B14F-4D97-AF65-F5344CB8AC3E}">
        <p14:creationId xmlns:p14="http://schemas.microsoft.com/office/powerpoint/2010/main" val="106536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7EEAF34-3971-4E4C-87A8-05640B1CF85C}"/>
              </a:ext>
            </a:extLst>
          </p:cNvPr>
          <p:cNvSpPr txBox="1">
            <a:spLocks/>
          </p:cNvSpPr>
          <p:nvPr/>
        </p:nvSpPr>
        <p:spPr>
          <a:xfrm>
            <a:off x="165545" y="255188"/>
            <a:ext cx="8214884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CA" altLang="zh-CN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Example Of Study Of Drug</a:t>
            </a:r>
            <a:endParaRPr kumimoji="1" lang="zh-CN" altLang="en-US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E849A5-8F9B-40E7-AF0F-8BECE6C3F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04"/>
          <a:stretch/>
        </p:blipFill>
        <p:spPr>
          <a:xfrm>
            <a:off x="455210" y="784757"/>
            <a:ext cx="3482468" cy="557642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21A69D0-2B3A-4617-8076-6F69A576937D}"/>
              </a:ext>
            </a:extLst>
          </p:cNvPr>
          <p:cNvSpPr/>
          <p:nvPr/>
        </p:nvSpPr>
        <p:spPr>
          <a:xfrm>
            <a:off x="363667" y="5941625"/>
            <a:ext cx="1832777" cy="652117"/>
          </a:xfrm>
          <a:prstGeom prst="ellipse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0CFA1-362F-4ABB-8C27-94317D74D3CD}"/>
              </a:ext>
            </a:extLst>
          </p:cNvPr>
          <p:cNvSpPr txBox="1"/>
          <p:nvPr/>
        </p:nvSpPr>
        <p:spPr>
          <a:xfrm>
            <a:off x="4364610" y="904973"/>
            <a:ext cx="7372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Detail Test: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Relationship Between Readmission And Drug Dosage.</a:t>
            </a:r>
          </a:p>
          <a:p>
            <a:r>
              <a:rPr lang="en-CA" dirty="0">
                <a:solidFill>
                  <a:schemeClr val="bg1"/>
                </a:solidFill>
              </a:rPr>
              <a:t>Simple Test: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Take following 2 scenario into consideration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“-”=down &amp; no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“+”=up &amp; steady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F4B1C11-3E7E-4BC8-8384-AC482D94B595}"/>
              </a:ext>
            </a:extLst>
          </p:cNvPr>
          <p:cNvSpPr/>
          <p:nvPr/>
        </p:nvSpPr>
        <p:spPr>
          <a:xfrm rot="10800000">
            <a:off x="2287987" y="5753397"/>
            <a:ext cx="2309726" cy="1058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BA91B-8A58-4928-912B-5527BE0BF339}"/>
              </a:ext>
            </a:extLst>
          </p:cNvPr>
          <p:cNvSpPr txBox="1"/>
          <p:nvPr/>
        </p:nvSpPr>
        <p:spPr>
          <a:xfrm>
            <a:off x="2519682" y="6086163"/>
            <a:ext cx="207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Strength of drug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A4413-7C16-4A8C-B5F3-D853EDD8227A}"/>
              </a:ext>
            </a:extLst>
          </p:cNvPr>
          <p:cNvSpPr txBox="1"/>
          <p:nvPr/>
        </p:nvSpPr>
        <p:spPr>
          <a:xfrm>
            <a:off x="4364610" y="3190685"/>
            <a:ext cx="6966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Strength Of Drugs = P(-)-P(+)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P(-): Probability of Patients readmitted less than 30 days taking less or none medication.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P(+): Probability of Patients readmitted more than 30 days taking more or steady medication.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HIGHER Strength Of Drugs leads to Lower probability of readmission.</a:t>
            </a:r>
          </a:p>
        </p:txBody>
      </p:sp>
    </p:spTree>
    <p:extLst>
      <p:ext uri="{BB962C8B-B14F-4D97-AF65-F5344CB8AC3E}">
        <p14:creationId xmlns:p14="http://schemas.microsoft.com/office/powerpoint/2010/main" val="3299669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7EEAF34-3971-4E4C-87A8-05640B1CF85C}"/>
              </a:ext>
            </a:extLst>
          </p:cNvPr>
          <p:cNvSpPr txBox="1">
            <a:spLocks/>
          </p:cNvSpPr>
          <p:nvPr/>
        </p:nvSpPr>
        <p:spPr>
          <a:xfrm>
            <a:off x="165545" y="255188"/>
            <a:ext cx="8214884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CA" altLang="zh-CN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Final Ranking</a:t>
            </a:r>
            <a:endParaRPr kumimoji="1" lang="zh-CN" altLang="en-US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236295-A5BF-43CA-BF8D-C08CB22B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5" y="906893"/>
            <a:ext cx="4594991" cy="58853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B41138-E1A6-4F6B-B34D-5F67E72A6753}"/>
              </a:ext>
            </a:extLst>
          </p:cNvPr>
          <p:cNvSpPr/>
          <p:nvPr/>
        </p:nvSpPr>
        <p:spPr>
          <a:xfrm>
            <a:off x="203252" y="1310326"/>
            <a:ext cx="4199065" cy="1084082"/>
          </a:xfrm>
          <a:prstGeom prst="rect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allout: Left Arrow 5">
            <a:extLst>
              <a:ext uri="{FF2B5EF4-FFF2-40B4-BE49-F238E27FC236}">
                <a16:creationId xmlns:a16="http://schemas.microsoft.com/office/drawing/2014/main" id="{77FBE13A-37D0-460F-9A6F-2F6F7133429D}"/>
              </a:ext>
            </a:extLst>
          </p:cNvPr>
          <p:cNvSpPr/>
          <p:nvPr/>
        </p:nvSpPr>
        <p:spPr>
          <a:xfrm>
            <a:off x="4760536" y="2960017"/>
            <a:ext cx="5530235" cy="2931736"/>
          </a:xfrm>
          <a:prstGeom prst="leftArrowCallout">
            <a:avLst>
              <a:gd name="adj1" fmla="val 25000"/>
              <a:gd name="adj2" fmla="val 25000"/>
              <a:gd name="adj3" fmla="val 43836"/>
              <a:gd name="adj4" fmla="val 6497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2F9E6-3A6F-41EC-A9EF-5A080898F66D}"/>
              </a:ext>
            </a:extLst>
          </p:cNvPr>
          <p:cNvSpPr txBox="1"/>
          <p:nvPr/>
        </p:nvSpPr>
        <p:spPr>
          <a:xfrm>
            <a:off x="6708584" y="2960017"/>
            <a:ext cx="36764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Our Hospital Formulary</a:t>
            </a:r>
            <a:r>
              <a:rPr lang="en-CA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Chlorpropamide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Acarbose</a:t>
            </a:r>
          </a:p>
          <a:p>
            <a:pPr algn="ctr"/>
            <a:endParaRPr lang="en-CA" sz="2000" dirty="0"/>
          </a:p>
          <a:p>
            <a:pPr algn="ctr"/>
            <a:endParaRPr lang="en-CA" sz="2400" b="1" dirty="0"/>
          </a:p>
          <a:p>
            <a:pPr algn="ctr"/>
            <a:r>
              <a:rPr lang="en-CA" sz="2400" b="1" dirty="0"/>
              <a:t>Alternative Formulary</a:t>
            </a:r>
            <a:r>
              <a:rPr lang="en-CA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Tolbutamide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Miglitol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CD68FC1-DC49-4DE8-8EBE-1C2983107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3923889"/>
              </p:ext>
            </p:extLst>
          </p:nvPr>
        </p:nvGraphicFramePr>
        <p:xfrm>
          <a:off x="5172538" y="1045650"/>
          <a:ext cx="6748543" cy="1235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0708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113176" y="2767280"/>
            <a:ext cx="7965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THANK</a:t>
            </a:r>
            <a:r>
              <a:rPr kumimoji="1" lang="zh-CN" altLang="en-US" sz="80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80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YOU</a:t>
            </a:r>
            <a:endParaRPr kumimoji="1" lang="zh-CN" altLang="en-US" sz="8000" b="1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83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5B5F6"/>
      </a:accent1>
      <a:accent2>
        <a:srgbClr val="E9DF3F"/>
      </a:accent2>
      <a:accent3>
        <a:srgbClr val="F5B42B"/>
      </a:accent3>
      <a:accent4>
        <a:srgbClr val="BFE05C"/>
      </a:accent4>
      <a:accent5>
        <a:srgbClr val="8C8BCF"/>
      </a:accent5>
      <a:accent6>
        <a:srgbClr val="12304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</TotalTime>
  <Words>262</Words>
  <Application>Microsoft Macintosh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微软雅黑</vt:lpstr>
      <vt:lpstr>微软雅黑</vt:lpstr>
      <vt:lpstr>Segoe UI Light</vt:lpstr>
      <vt:lpstr>宋体</vt:lpstr>
      <vt:lpstr>Arial</vt:lpstr>
      <vt:lpstr>Calibri</vt:lpstr>
      <vt:lpstr>Century Gothic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Can Cui</cp:lastModifiedBy>
  <cp:revision>124</cp:revision>
  <dcterms:created xsi:type="dcterms:W3CDTF">2015-08-18T02:51:41Z</dcterms:created>
  <dcterms:modified xsi:type="dcterms:W3CDTF">2020-06-22T01:00:15Z</dcterms:modified>
  <cp:category/>
</cp:coreProperties>
</file>