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85375-2CB1-4FC7-A2E0-711DED91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41C34-A73C-4EBE-B7B8-CFE993681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DBA07-17DB-4640-A9B2-DEA31A6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9478-9CE9-4710-BCCE-6C0A097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99A55-BE6E-479E-90F5-A219C1D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7CD13-681D-49FE-B4C2-07118142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3646F-B586-4761-A646-AABC16E1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CED9E-91CD-4426-AD83-990DB207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31A86-7A98-4510-B67F-ECE95ECC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3400D-EFD8-4765-B4EF-EEE5AA9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8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C6341-F0AF-4DFA-BF90-934EE790B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86438-DAC7-4F34-BD01-93093BFB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D9FE9-85B1-49BD-98A7-FA84E66E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FFEF-6EE6-4F3B-AA66-5ED958DD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93572-2D5F-4756-8ECA-0AB48924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B6FB-34D2-4A27-95DF-9F757966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B84D7-C9F3-4113-AC23-8887ADB2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2CA4F-1EE6-41AA-8777-5560E89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C38F1-8F4B-4113-8D71-73510730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12C86-1F21-4CE5-A651-2544D4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5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EFD2-66AD-43D0-A041-DBE09940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7B4E4-9BB7-4500-949A-C878333C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529E6-4AFF-4013-8DD8-7147DAAD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0BD2C-9FCC-4F35-9723-D22B2B67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E3467-61B2-4523-96EF-84F42F85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3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1BF2-AE16-4C18-8D4A-44A6A2B6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B29B6-BF46-4CDC-919C-0CDAB83D8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780CA-27E7-49F1-A309-114650B8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CCBEC-F63F-409B-AB91-FFF2952D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E50CD-AA89-4BD3-8A4F-237695B8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7D182-7AAD-4E2A-B5CF-A0E3CDC0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3E9F-0175-4E85-8CFD-D2811B08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0C240-0579-43B6-9030-B64FF304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F28DB-C302-4A26-892A-0CE85E29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6C6116-B3CC-4D2C-B642-FCC97CCA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9E542-12E8-4394-8B40-73D1F5696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2784C-61B5-4D0E-9F38-035C81B7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8588AB-355A-4CD1-B1A8-91E5C0D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5C8082-2845-417C-B8D9-669D8F2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62545-8883-43A3-9CFA-09962A27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DC8587-1B96-4EB8-A049-0DC3280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6ADFB3-FC28-43F9-9D53-F4F90B09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795E8-CC95-4489-8F18-97382953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A266E2-A161-4440-90DF-6856C607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27BD4-B24F-4153-9091-B16B3744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A72AD-AA71-4A8C-AF51-BB24B243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7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77672-D2FF-4C1A-973C-66C72F42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D92DA-B63C-4758-814C-1E485983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2BF21-D1FB-4CF6-ACDB-0EF208D5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D81EB-1940-430A-A4C6-AAF50624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49A51F-85BF-417B-ADC2-2405D258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B8D63-AE92-4AF2-BBDE-0C4BC178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2830D-C4FC-4703-9FED-F5ECF36A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AEE21F-B283-4ECF-B9F2-9D7225EF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24C66-27A1-4A70-9761-2DAFE14E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1D801-60F7-4A69-B49E-EFEFDB59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77D7C-3CE9-4CE9-B298-5F0A9F87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5E2DC-8DD9-4FE2-BA92-3C14B24B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35A6DA-B316-4754-AD69-9DD146DA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D16E4-5500-482F-9CCF-C39C2CCA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4C573-6007-4D28-B2EB-A9A42414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7F4E-7623-46BE-A330-92B2CEFE31BE}" type="datetimeFigureOut">
              <a:rPr lang="zh-CN" altLang="en-US" smtClean="0"/>
              <a:t>2022/1/30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1FD77-E31F-474E-9CB5-085BD782B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B6C8F-7161-4B38-B1E4-CB90CDBC5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350D-DD69-40EC-91E6-E946E306C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7E7C05-6E45-4C8C-9F1B-BD5BC76A81DF}"/>
              </a:ext>
            </a:extLst>
          </p:cNvPr>
          <p:cNvSpPr txBox="1"/>
          <p:nvPr/>
        </p:nvSpPr>
        <p:spPr>
          <a:xfrm>
            <a:off x="267789" y="23132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计划画像</a:t>
            </a:r>
            <a:endParaRPr lang="en-US" altLang="zh-CN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033041-D491-4298-8D37-C413A3B8F308}"/>
              </a:ext>
            </a:extLst>
          </p:cNvPr>
          <p:cNvSpPr txBox="1"/>
          <p:nvPr/>
        </p:nvSpPr>
        <p:spPr>
          <a:xfrm>
            <a:off x="561975" y="1597206"/>
            <a:ext cx="11068050" cy="381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选定一个时间范围内的数据，选定分组标准（如团队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等等），用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算法绘制计划画像的图，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注意画的时候不要引入具有刚性区分度的特征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，画图之后可以将不同的计划组分类输出；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选定一个时间范围内的数据，选定分组标准（如团队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等等），对每个单个的特征，用图表、词云等方式进行对比；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程序化。</a:t>
            </a:r>
          </a:p>
        </p:txBody>
      </p:sp>
    </p:spTree>
    <p:extLst>
      <p:ext uri="{BB962C8B-B14F-4D97-AF65-F5344CB8AC3E}">
        <p14:creationId xmlns:p14="http://schemas.microsoft.com/office/powerpoint/2010/main" val="4815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7E7C05-6E45-4C8C-9F1B-BD5BC76A81DF}"/>
              </a:ext>
            </a:extLst>
          </p:cNvPr>
          <p:cNvSpPr txBox="1"/>
          <p:nvPr/>
        </p:nvSpPr>
        <p:spPr>
          <a:xfrm>
            <a:off x="267789" y="231322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计划效果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的周期性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033041-D491-4298-8D37-C413A3B8F308}"/>
              </a:ext>
            </a:extLst>
          </p:cNvPr>
          <p:cNvSpPr txBox="1"/>
          <p:nvPr/>
        </p:nvSpPr>
        <p:spPr>
          <a:xfrm>
            <a:off x="561975" y="1597206"/>
            <a:ext cx="11068050" cy="270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一个计划某天的效果（展现率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等），跟前一天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再前一天效果的相关性，处理的时候注意时间尺度的问题；</a:t>
            </a:r>
          </a:p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一个计划一天内一个时段的效果，跟上一个时段的相关性；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spcAft>
                <a:spcPts val="1800"/>
              </a:spcAft>
              <a:buFontTx/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程序化。</a:t>
            </a:r>
          </a:p>
        </p:txBody>
      </p:sp>
    </p:spTree>
    <p:extLst>
      <p:ext uri="{BB962C8B-B14F-4D97-AF65-F5344CB8AC3E}">
        <p14:creationId xmlns:p14="http://schemas.microsoft.com/office/powerpoint/2010/main" val="280599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151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宁</dc:creator>
  <cp:lastModifiedBy>荣 睿</cp:lastModifiedBy>
  <cp:revision>7</cp:revision>
  <dcterms:created xsi:type="dcterms:W3CDTF">2022-01-27T14:31:31Z</dcterms:created>
  <dcterms:modified xsi:type="dcterms:W3CDTF">2022-01-30T03:08:43Z</dcterms:modified>
</cp:coreProperties>
</file>