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48" r:id="rId2"/>
  </p:sldMasterIdLst>
  <p:notesMasterIdLst>
    <p:notesMasterId r:id="rId21"/>
  </p:notesMasterIdLst>
  <p:sldIdLst>
    <p:sldId id="259" r:id="rId3"/>
    <p:sldId id="313" r:id="rId4"/>
    <p:sldId id="314" r:id="rId5"/>
    <p:sldId id="316" r:id="rId6"/>
    <p:sldId id="317" r:id="rId7"/>
    <p:sldId id="339" r:id="rId8"/>
    <p:sldId id="337" r:id="rId9"/>
    <p:sldId id="321" r:id="rId10"/>
    <p:sldId id="322" r:id="rId11"/>
    <p:sldId id="336" r:id="rId12"/>
    <p:sldId id="340" r:id="rId13"/>
    <p:sldId id="328" r:id="rId14"/>
    <p:sldId id="327" r:id="rId15"/>
    <p:sldId id="325" r:id="rId16"/>
    <p:sldId id="326" r:id="rId17"/>
    <p:sldId id="331" r:id="rId18"/>
    <p:sldId id="335" r:id="rId19"/>
    <p:sldId id="332" r:id="rId2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Libre Baskerville" panose="020B0604020202020204" charset="0"/>
      <p:regular r:id="rId31"/>
      <p:bold r:id="rId32"/>
      <p:italic r:id="rId33"/>
    </p:embeddedFont>
    <p:embeddedFont>
      <p:font typeface="Libre Baskerville" panose="020B0604020202020204" charset="0"/>
      <p:regular r:id="rId31"/>
      <p:bold r:id="rId32"/>
      <p: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 Simon1" initials="AS" lastIdx="8" clrIdx="0">
    <p:extLst>
      <p:ext uri="{19B8F6BF-5375-455C-9EA6-DF929625EA0E}">
        <p15:presenceInfo xmlns:p15="http://schemas.microsoft.com/office/powerpoint/2012/main" userId="S::abel.simon1@marist.edu::c4d5c444-6c80-41c7-afd3-968a08a9817d" providerId="AD"/>
      </p:ext>
    </p:extLst>
  </p:cmAuthor>
  <p:cmAuthor id="2" name="Emily Doran1" initials="ED" lastIdx="8" clrIdx="1">
    <p:extLst>
      <p:ext uri="{19B8F6BF-5375-455C-9EA6-DF929625EA0E}">
        <p15:presenceInfo xmlns:p15="http://schemas.microsoft.com/office/powerpoint/2012/main" userId="S::emily.doran1@marist.edu::caa57265-8590-48ef-8101-5e6af3b90505" providerId="AD"/>
      </p:ext>
    </p:extLst>
  </p:cmAuthor>
  <p:cmAuthor id="3" name="Brendan Bartow1" initials="BB" lastIdx="2" clrIdx="2">
    <p:extLst>
      <p:ext uri="{19B8F6BF-5375-455C-9EA6-DF929625EA0E}">
        <p15:presenceInfo xmlns:p15="http://schemas.microsoft.com/office/powerpoint/2012/main" userId="S::brendan.bartow1@marist.edu::8b259d30-54b6-406a-af7b-dd8f199c7b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242"/>
    <a:srgbClr val="C00000"/>
    <a:srgbClr val="940002"/>
    <a:srgbClr val="CF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24F80-6FD1-909F-9574-B78679D9C7ED}" v="1390" dt="2020-12-01T04:56:21.362"/>
    <p1510:client id="{2CA35502-0D40-BEC2-7D27-2E0D7AC7FAA4}" v="28" dt="2020-12-01T14:58:04.228"/>
    <p1510:client id="{34664892-B1C9-2004-3E41-CF865C45ADA3}" v="124" dt="2020-12-01T21:27:56.240"/>
    <p1510:client id="{56C1C9FF-7556-37EC-6A3D-1A4CC2A2E3CA}" v="27" dt="2020-12-01T21:08:55.006"/>
    <p1510:client id="{5AF3BD3A-2374-645F-7BF0-DB7FAE984E0E}" v="667" dt="2020-12-01T01:39:31.832"/>
    <p1510:client id="{5BC3CDA2-7E88-3A13-E09B-FA1C8B6077D7}" v="1416" dt="2020-12-01T11:47:26.862"/>
    <p1510:client id="{6C88D933-2969-35B0-BCFF-524A80DF0C4D}" v="94" dt="2020-12-01T21:30:09.199"/>
    <p1510:client id="{8D53D0EE-DF65-058D-8AAA-216C74CF0184}" v="14" dt="2020-12-01T21:19:44.902"/>
    <p1510:client id="{BCC12917-5CF2-60F5-0059-42A37D8AF74A}" v="29" dt="2020-12-01T18:50:56.730"/>
    <p1510:client id="{CF440A6B-517D-BB58-F076-AE1004283A6B}" v="623" dt="2020-12-02T07:01:41.858"/>
    <p1510:client id="{E27F9639-D89C-B39D-E6D8-7657169FE412}" v="226" dt="2020-11-30T18:27:17.081"/>
    <p1510:client id="{ECB85F0D-85B1-71B5-9276-E6FB31A73E08}" v="106" dt="2020-12-01T18:34:33.765"/>
    <p1510:client id="{F227772A-1E7C-E57B-142E-CE3F157EED8A}" v="2952" dt="2020-12-01T09:45:31.148"/>
  </p1510:revLst>
</p1510:revInfo>
</file>

<file path=ppt/tableStyles.xml><?xml version="1.0" encoding="utf-8"?>
<a:tblStyleLst xmlns:a="http://schemas.openxmlformats.org/drawingml/2006/main" def="{29891D9B-29D7-4771-83BA-C320437A1821}">
  <a:tblStyle styleId="{29891D9B-29D7-4771-83BA-C320437A18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Bartow1" userId="S::brendan.bartow1@marist.edu::8b259d30-54b6-406a-af7b-dd8f199c7b47" providerId="AD" clId="Web-{ECB85F0D-85B1-71B5-9276-E6FB31A73E08}"/>
    <pc:docChg chg="addSld modSld">
      <pc:chgData name="Brendan Bartow1" userId="S::brendan.bartow1@marist.edu::8b259d30-54b6-406a-af7b-dd8f199c7b47" providerId="AD" clId="Web-{ECB85F0D-85B1-71B5-9276-E6FB31A73E08}" dt="2020-12-01T18:34:33.765" v="104"/>
      <pc:docMkLst>
        <pc:docMk/>
      </pc:docMkLst>
      <pc:sldChg chg="modSp">
        <pc:chgData name="Brendan Bartow1" userId="S::brendan.bartow1@marist.edu::8b259d30-54b6-406a-af7b-dd8f199c7b47" providerId="AD" clId="Web-{ECB85F0D-85B1-71B5-9276-E6FB31A73E08}" dt="2020-12-01T18:17:10.416" v="51" actId="1076"/>
        <pc:sldMkLst>
          <pc:docMk/>
          <pc:sldMk cId="3036231036" sldId="316"/>
        </pc:sldMkLst>
        <pc:picChg chg="mod">
          <ac:chgData name="Brendan Bartow1" userId="S::brendan.bartow1@marist.edu::8b259d30-54b6-406a-af7b-dd8f199c7b47" providerId="AD" clId="Web-{ECB85F0D-85B1-71B5-9276-E6FB31A73E08}" dt="2020-12-01T18:17:10.416" v="51" actId="1076"/>
          <ac:picMkLst>
            <pc:docMk/>
            <pc:sldMk cId="3036231036" sldId="316"/>
            <ac:picMk id="13" creationId="{D1E2910A-BFC4-4372-A1CB-96C7090E1DF4}"/>
          </ac:picMkLst>
        </pc:picChg>
      </pc:sldChg>
      <pc:sldChg chg="addCm">
        <pc:chgData name="Brendan Bartow1" userId="S::brendan.bartow1@marist.edu::8b259d30-54b6-406a-af7b-dd8f199c7b47" providerId="AD" clId="Web-{ECB85F0D-85B1-71B5-9276-E6FB31A73E08}" dt="2020-12-01T18:34:33.765" v="104"/>
        <pc:sldMkLst>
          <pc:docMk/>
          <pc:sldMk cId="910178843" sldId="319"/>
        </pc:sldMkLst>
      </pc:sldChg>
      <pc:sldChg chg="modSp">
        <pc:chgData name="Brendan Bartow1" userId="S::brendan.bartow1@marist.edu::8b259d30-54b6-406a-af7b-dd8f199c7b47" providerId="AD" clId="Web-{ECB85F0D-85B1-71B5-9276-E6FB31A73E08}" dt="2020-12-01T18:34:04.185" v="102" actId="20577"/>
        <pc:sldMkLst>
          <pc:docMk/>
          <pc:sldMk cId="2187667150" sldId="322"/>
        </pc:sldMkLst>
        <pc:spChg chg="mod">
          <ac:chgData name="Brendan Bartow1" userId="S::brendan.bartow1@marist.edu::8b259d30-54b6-406a-af7b-dd8f199c7b47" providerId="AD" clId="Web-{ECB85F0D-85B1-71B5-9276-E6FB31A73E08}" dt="2020-12-01T18:34:04.185" v="102" actId="20577"/>
          <ac:spMkLst>
            <pc:docMk/>
            <pc:sldMk cId="2187667150" sldId="322"/>
            <ac:spMk id="11" creationId="{54C4DDA8-AB45-48AD-ACEB-3AA6F1942D1C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24:22.907" v="52" actId="20577"/>
        <pc:sldMkLst>
          <pc:docMk/>
          <pc:sldMk cId="3692032757" sldId="325"/>
        </pc:sldMkLst>
        <pc:spChg chg="mod">
          <ac:chgData name="Brendan Bartow1" userId="S::brendan.bartow1@marist.edu::8b259d30-54b6-406a-af7b-dd8f199c7b47" providerId="AD" clId="Web-{ECB85F0D-85B1-71B5-9276-E6FB31A73E08}" dt="2020-12-01T18:24:22.907" v="52" actId="20577"/>
          <ac:spMkLst>
            <pc:docMk/>
            <pc:sldMk cId="3692032757" sldId="325"/>
            <ac:spMk id="71" creationId="{00000000-0000-0000-0000-000000000000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31:13.614" v="74" actId="14100"/>
        <pc:sldMkLst>
          <pc:docMk/>
          <pc:sldMk cId="114117975" sldId="326"/>
        </pc:sldMkLst>
        <pc:spChg chg="mod">
          <ac:chgData name="Brendan Bartow1" userId="S::brendan.bartow1@marist.edu::8b259d30-54b6-406a-af7b-dd8f199c7b47" providerId="AD" clId="Web-{ECB85F0D-85B1-71B5-9276-E6FB31A73E08}" dt="2020-12-01T18:31:13.614" v="74" actId="14100"/>
          <ac:spMkLst>
            <pc:docMk/>
            <pc:sldMk cId="114117975" sldId="326"/>
            <ac:spMk id="13" creationId="{B5A73492-BCEF-44AC-B6BC-2493D98F1053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25:04.299" v="62" actId="1076"/>
        <pc:sldMkLst>
          <pc:docMk/>
          <pc:sldMk cId="3175697722" sldId="327"/>
        </pc:sldMkLst>
        <pc:spChg chg="mod">
          <ac:chgData name="Brendan Bartow1" userId="S::brendan.bartow1@marist.edu::8b259d30-54b6-406a-af7b-dd8f199c7b47" providerId="AD" clId="Web-{ECB85F0D-85B1-71B5-9276-E6FB31A73E08}" dt="2020-12-01T18:25:04.299" v="62" actId="1076"/>
          <ac:spMkLst>
            <pc:docMk/>
            <pc:sldMk cId="3175697722" sldId="327"/>
            <ac:spMk id="5" creationId="{F79AE01E-370C-4939-B574-AE674D771B2A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24:39.985" v="57" actId="14100"/>
        <pc:sldMkLst>
          <pc:docMk/>
          <pc:sldMk cId="3116471336" sldId="328"/>
        </pc:sldMkLst>
        <pc:spChg chg="mod">
          <ac:chgData name="Brendan Bartow1" userId="S::brendan.bartow1@marist.edu::8b259d30-54b6-406a-af7b-dd8f199c7b47" providerId="AD" clId="Web-{ECB85F0D-85B1-71B5-9276-E6FB31A73E08}" dt="2020-12-01T18:24:39.985" v="57" actId="14100"/>
          <ac:spMkLst>
            <pc:docMk/>
            <pc:sldMk cId="3116471336" sldId="328"/>
            <ac:spMk id="29" creationId="{F2366F29-6F77-488B-8E37-D3A1FA6D27F0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30:51.207" v="68" actId="20577"/>
        <pc:sldMkLst>
          <pc:docMk/>
          <pc:sldMk cId="2309534434" sldId="330"/>
        </pc:sldMkLst>
        <pc:spChg chg="mod">
          <ac:chgData name="Brendan Bartow1" userId="S::brendan.bartow1@marist.edu::8b259d30-54b6-406a-af7b-dd8f199c7b47" providerId="AD" clId="Web-{ECB85F0D-85B1-71B5-9276-E6FB31A73E08}" dt="2020-12-01T18:30:51.207" v="68" actId="20577"/>
          <ac:spMkLst>
            <pc:docMk/>
            <pc:sldMk cId="2309534434" sldId="330"/>
            <ac:spMk id="5" creationId="{F79AE01E-370C-4939-B574-AE674D771B2A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25:32.988" v="66" actId="20577"/>
        <pc:sldMkLst>
          <pc:docMk/>
          <pc:sldMk cId="3493738179" sldId="331"/>
        </pc:sldMkLst>
        <pc:spChg chg="mod">
          <ac:chgData name="Brendan Bartow1" userId="S::brendan.bartow1@marist.edu::8b259d30-54b6-406a-af7b-dd8f199c7b47" providerId="AD" clId="Web-{ECB85F0D-85B1-71B5-9276-E6FB31A73E08}" dt="2020-12-01T18:25:32.988" v="66" actId="20577"/>
          <ac:spMkLst>
            <pc:docMk/>
            <pc:sldMk cId="3493738179" sldId="331"/>
            <ac:spMk id="5" creationId="{F79AE01E-370C-4939-B574-AE674D771B2A}"/>
          </ac:spMkLst>
        </pc:spChg>
      </pc:sldChg>
      <pc:sldChg chg="modSp">
        <pc:chgData name="Brendan Bartow1" userId="S::brendan.bartow1@marist.edu::8b259d30-54b6-406a-af7b-dd8f199c7b47" providerId="AD" clId="Web-{ECB85F0D-85B1-71B5-9276-E6FB31A73E08}" dt="2020-12-01T18:30:39.628" v="67" actId="20577"/>
        <pc:sldMkLst>
          <pc:docMk/>
          <pc:sldMk cId="3516487135" sldId="335"/>
        </pc:sldMkLst>
        <pc:spChg chg="mod">
          <ac:chgData name="Brendan Bartow1" userId="S::brendan.bartow1@marist.edu::8b259d30-54b6-406a-af7b-dd8f199c7b47" providerId="AD" clId="Web-{ECB85F0D-85B1-71B5-9276-E6FB31A73E08}" dt="2020-12-01T18:30:39.628" v="67" actId="20577"/>
          <ac:spMkLst>
            <pc:docMk/>
            <pc:sldMk cId="3516487135" sldId="335"/>
            <ac:spMk id="3" creationId="{71053073-7C15-4C1A-BA9F-41F0BB4EBB4B}"/>
          </ac:spMkLst>
        </pc:spChg>
      </pc:sldChg>
      <pc:sldChg chg="addSp modSp add replId">
        <pc:chgData name="Brendan Bartow1" userId="S::brendan.bartow1@marist.edu::8b259d30-54b6-406a-af7b-dd8f199c7b47" providerId="AD" clId="Web-{ECB85F0D-85B1-71B5-9276-E6FB31A73E08}" dt="2020-12-01T18:25:17.940" v="65" actId="20577"/>
        <pc:sldMkLst>
          <pc:docMk/>
          <pc:sldMk cId="3929983181" sldId="336"/>
        </pc:sldMkLst>
        <pc:spChg chg="add mod ord">
          <ac:chgData name="Brendan Bartow1" userId="S::brendan.bartow1@marist.edu::8b259d30-54b6-406a-af7b-dd8f199c7b47" providerId="AD" clId="Web-{ECB85F0D-85B1-71B5-9276-E6FB31A73E08}" dt="2020-12-01T17:42:20.220" v="20" actId="14100"/>
          <ac:spMkLst>
            <pc:docMk/>
            <pc:sldMk cId="3929983181" sldId="336"/>
            <ac:spMk id="3" creationId="{E61EFFEA-DB85-40C3-A05E-1136A3F67B49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8:25:17.940" v="65" actId="20577"/>
          <ac:spMkLst>
            <pc:docMk/>
            <pc:sldMk cId="3929983181" sldId="336"/>
            <ac:spMk id="5" creationId="{F79AE01E-370C-4939-B574-AE674D771B2A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7:47:35.986" v="45" actId="1076"/>
          <ac:spMkLst>
            <pc:docMk/>
            <pc:sldMk cId="3929983181" sldId="336"/>
            <ac:spMk id="7" creationId="{290C26C0-65C4-4BE4-8038-7F709C30E186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7:47:36.002" v="46" actId="1076"/>
          <ac:spMkLst>
            <pc:docMk/>
            <pc:sldMk cId="3929983181" sldId="336"/>
            <ac:spMk id="8" creationId="{8DFC1D6B-9B34-4EDD-B6D5-079F39959A07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7:47:44.111" v="49" actId="1076"/>
          <ac:spMkLst>
            <pc:docMk/>
            <pc:sldMk cId="3929983181" sldId="336"/>
            <ac:spMk id="9" creationId="{1F77E012-00E3-453D-87F4-BECC4E4F27AA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7:47:39.377" v="48" actId="1076"/>
          <ac:spMkLst>
            <pc:docMk/>
            <pc:sldMk cId="3929983181" sldId="336"/>
            <ac:spMk id="10" creationId="{80BF63AF-94D3-462F-95BF-A71DB6D097BE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7:47:36.017" v="47" actId="1076"/>
          <ac:spMkLst>
            <pc:docMk/>
            <pc:sldMk cId="3929983181" sldId="336"/>
            <ac:spMk id="11" creationId="{C38EFE43-1925-49C6-9F5D-BF153B5C173E}"/>
          </ac:spMkLst>
        </pc:spChg>
        <pc:picChg chg="mod">
          <ac:chgData name="Brendan Bartow1" userId="S::brendan.bartow1@marist.edu::8b259d30-54b6-406a-af7b-dd8f199c7b47" providerId="AD" clId="Web-{ECB85F0D-85B1-71B5-9276-E6FB31A73E08}" dt="2020-12-01T17:44:00.538" v="41" actId="1076"/>
          <ac:picMkLst>
            <pc:docMk/>
            <pc:sldMk cId="3929983181" sldId="336"/>
            <ac:picMk id="2" creationId="{BC723910-73F5-472B-931D-55079EA5E549}"/>
          </ac:picMkLst>
        </pc:picChg>
      </pc:sldChg>
      <pc:sldChg chg="modSp add replId addCm">
        <pc:chgData name="Brendan Bartow1" userId="S::brendan.bartow1@marist.edu::8b259d30-54b6-406a-af7b-dd8f199c7b47" providerId="AD" clId="Web-{ECB85F0D-85B1-71B5-9276-E6FB31A73E08}" dt="2020-12-01T18:33:03.963" v="99"/>
        <pc:sldMkLst>
          <pc:docMk/>
          <pc:sldMk cId="3866947620" sldId="337"/>
        </pc:sldMkLst>
        <pc:spChg chg="mod">
          <ac:chgData name="Brendan Bartow1" userId="S::brendan.bartow1@marist.edu::8b259d30-54b6-406a-af7b-dd8f199c7b47" providerId="AD" clId="Web-{ECB85F0D-85B1-71B5-9276-E6FB31A73E08}" dt="2020-12-01T18:31:47.944" v="78" actId="20577"/>
          <ac:spMkLst>
            <pc:docMk/>
            <pc:sldMk cId="3866947620" sldId="337"/>
            <ac:spMk id="5" creationId="{F79AE01E-370C-4939-B574-AE674D771B2A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8:32:03.929" v="82" actId="14100"/>
          <ac:spMkLst>
            <pc:docMk/>
            <pc:sldMk cId="3866947620" sldId="337"/>
            <ac:spMk id="7" creationId="{622B2DD8-AD3E-47AA-B458-6BB360D29869}"/>
          </ac:spMkLst>
        </pc:spChg>
        <pc:spChg chg="mod">
          <ac:chgData name="Brendan Bartow1" userId="S::brendan.bartow1@marist.edu::8b259d30-54b6-406a-af7b-dd8f199c7b47" providerId="AD" clId="Web-{ECB85F0D-85B1-71B5-9276-E6FB31A73E08}" dt="2020-12-01T18:32:35.337" v="97" actId="20577"/>
          <ac:spMkLst>
            <pc:docMk/>
            <pc:sldMk cId="3866947620" sldId="337"/>
            <ac:spMk id="25" creationId="{40FCD56D-93C6-4072-94B0-4F6844949639}"/>
          </ac:spMkLst>
        </pc:spChg>
      </pc:sldChg>
    </pc:docChg>
  </pc:docChgLst>
  <pc:docChgLst>
    <pc:chgData name="Abel" userId="c4d5c444-6c80-41c7-afd3-968a08a9817d" providerId="ADAL" clId="{AB8F32CD-CD9A-44C3-8C8D-7FF3ABE74552}"/>
    <pc:docChg chg="modSld">
      <pc:chgData name="Abel" userId="c4d5c444-6c80-41c7-afd3-968a08a9817d" providerId="ADAL" clId="{AB8F32CD-CD9A-44C3-8C8D-7FF3ABE74552}" dt="2020-12-01T04:58:02.477" v="0" actId="1076"/>
      <pc:docMkLst>
        <pc:docMk/>
      </pc:docMkLst>
      <pc:sldChg chg="modSp mod">
        <pc:chgData name="Abel" userId="c4d5c444-6c80-41c7-afd3-968a08a9817d" providerId="ADAL" clId="{AB8F32CD-CD9A-44C3-8C8D-7FF3ABE74552}" dt="2020-12-01T04:58:02.477" v="0" actId="1076"/>
        <pc:sldMkLst>
          <pc:docMk/>
          <pc:sldMk cId="1864838699" sldId="314"/>
        </pc:sldMkLst>
        <pc:picChg chg="mod">
          <ac:chgData name="Abel" userId="c4d5c444-6c80-41c7-afd3-968a08a9817d" providerId="ADAL" clId="{AB8F32CD-CD9A-44C3-8C8D-7FF3ABE74552}" dt="2020-12-01T04:58:02.477" v="0" actId="1076"/>
          <ac:picMkLst>
            <pc:docMk/>
            <pc:sldMk cId="1864838699" sldId="314"/>
            <ac:picMk id="10" creationId="{59169A3F-8F51-4D3C-BF3D-8A76CB3D3A2F}"/>
          </ac:picMkLst>
        </pc:picChg>
      </pc:sldChg>
    </pc:docChg>
  </pc:docChgLst>
  <pc:docChgLst>
    <pc:chgData name="Abel Simon1" userId="S::abel.simon1@marist.edu::c4d5c444-6c80-41c7-afd3-968a08a9817d" providerId="AD" clId="Web-{F227772A-1E7C-E57B-142E-CE3F157EED8A}"/>
    <pc:docChg chg="addSld delSld modSld sldOrd">
      <pc:chgData name="Abel Simon1" userId="S::abel.simon1@marist.edu::c4d5c444-6c80-41c7-afd3-968a08a9817d" providerId="AD" clId="Web-{F227772A-1E7C-E57B-142E-CE3F157EED8A}" dt="2020-12-01T09:45:31.148" v="2942" actId="1076"/>
      <pc:docMkLst>
        <pc:docMk/>
      </pc:docMkLst>
      <pc:sldChg chg="modSp">
        <pc:chgData name="Abel Simon1" userId="S::abel.simon1@marist.edu::c4d5c444-6c80-41c7-afd3-968a08a9817d" providerId="AD" clId="Web-{F227772A-1E7C-E57B-142E-CE3F157EED8A}" dt="2020-12-01T06:50:44.929" v="782" actId="20577"/>
        <pc:sldMkLst>
          <pc:docMk/>
          <pc:sldMk cId="3759778167" sldId="287"/>
        </pc:sldMkLst>
        <pc:spChg chg="mod">
          <ac:chgData name="Abel Simon1" userId="S::abel.simon1@marist.edu::c4d5c444-6c80-41c7-afd3-968a08a9817d" providerId="AD" clId="Web-{F227772A-1E7C-E57B-142E-CE3F157EED8A}" dt="2020-12-01T06:50:44.929" v="782" actId="20577"/>
          <ac:spMkLst>
            <pc:docMk/>
            <pc:sldMk cId="3759778167" sldId="287"/>
            <ac:spMk id="24" creationId="{33739DEA-F01D-4ECA-B175-7F29ACEAD258}"/>
          </ac:spMkLst>
        </pc:spChg>
      </pc:sldChg>
      <pc:sldChg chg="addSp delSp modSp del mod ord setBg modClrScheme chgLayout">
        <pc:chgData name="Abel Simon1" userId="S::abel.simon1@marist.edu::c4d5c444-6c80-41c7-afd3-968a08a9817d" providerId="AD" clId="Web-{F227772A-1E7C-E57B-142E-CE3F157EED8A}" dt="2020-12-01T06:01:51.447" v="355"/>
        <pc:sldMkLst>
          <pc:docMk/>
          <pc:sldMk cId="3044550589" sldId="289"/>
        </pc:sldMkLst>
        <pc:spChg chg="mod">
          <ac:chgData name="Abel Simon1" userId="S::abel.simon1@marist.edu::c4d5c444-6c80-41c7-afd3-968a08a9817d" providerId="AD" clId="Web-{F227772A-1E7C-E57B-142E-CE3F157EED8A}" dt="2020-12-01T05:55:29.170" v="303" actId="20577"/>
          <ac:spMkLst>
            <pc:docMk/>
            <pc:sldMk cId="3044550589" sldId="289"/>
            <ac:spMk id="2" creationId="{30DD9AEB-FD8E-4659-8E54-4CD0B91CFA97}"/>
          </ac:spMkLst>
        </pc:spChg>
        <pc:spChg chg="mod ord">
          <ac:chgData name="Abel Simon1" userId="S::abel.simon1@marist.edu::c4d5c444-6c80-41c7-afd3-968a08a9817d" providerId="AD" clId="Web-{F227772A-1E7C-E57B-142E-CE3F157EED8A}" dt="2020-12-01T05:57:38.735" v="314"/>
          <ac:spMkLst>
            <pc:docMk/>
            <pc:sldMk cId="3044550589" sldId="289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F227772A-1E7C-E57B-142E-CE3F157EED8A}" dt="2020-12-01T05:53:18.292" v="301" actId="20577"/>
          <ac:spMkLst>
            <pc:docMk/>
            <pc:sldMk cId="3044550589" sldId="289"/>
            <ac:spMk id="5" creationId="{F79AE01E-370C-4939-B574-AE674D771B2A}"/>
          </ac:spMkLst>
        </pc:spChg>
        <pc:spChg chg="add mod">
          <ac:chgData name="Abel Simon1" userId="S::abel.simon1@marist.edu::c4d5c444-6c80-41c7-afd3-968a08a9817d" providerId="AD" clId="Web-{F227772A-1E7C-E57B-142E-CE3F157EED8A}" dt="2020-12-01T05:58:15.783" v="323" actId="14100"/>
          <ac:spMkLst>
            <pc:docMk/>
            <pc:sldMk cId="3044550589" sldId="289"/>
            <ac:spMk id="6" creationId="{E4D2BD1D-419B-4884-AC0E-6682D0079700}"/>
          </ac:spMkLst>
        </pc:spChg>
        <pc:spChg chg="add del mod">
          <ac:chgData name="Abel Simon1" userId="S::abel.simon1@marist.edu::c4d5c444-6c80-41c7-afd3-968a08a9817d" providerId="AD" clId="Web-{F227772A-1E7C-E57B-142E-CE3F157EED8A}" dt="2020-12-01T06:01:12.274" v="339"/>
          <ac:spMkLst>
            <pc:docMk/>
            <pc:sldMk cId="3044550589" sldId="289"/>
            <ac:spMk id="11" creationId="{C7A94BC4-DBF1-41A8-99A1-D5D191A85F98}"/>
          </ac:spMkLst>
        </pc:spChg>
        <pc:picChg chg="add del mod">
          <ac:chgData name="Abel Simon1" userId="S::abel.simon1@marist.edu::c4d5c444-6c80-41c7-afd3-968a08a9817d" providerId="AD" clId="Web-{F227772A-1E7C-E57B-142E-CE3F157EED8A}" dt="2020-12-01T05:52:57.807" v="298"/>
          <ac:picMkLst>
            <pc:docMk/>
            <pc:sldMk cId="3044550589" sldId="289"/>
            <ac:picMk id="4" creationId="{5611A879-13B3-4DF6-BD28-DC45CD6DB913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5:58:41.659" v="332"/>
          <ac:picMkLst>
            <pc:docMk/>
            <pc:sldMk cId="3044550589" sldId="289"/>
            <ac:picMk id="8" creationId="{588C7911-FDD2-4CCC-B91A-3A17F4887FCD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5:59:51.834" v="334"/>
          <ac:picMkLst>
            <pc:docMk/>
            <pc:sldMk cId="3044550589" sldId="289"/>
            <ac:picMk id="9" creationId="{C72A63DE-F42E-46C7-86F1-48296FC1494F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6:01:12.274" v="340"/>
          <ac:picMkLst>
            <pc:docMk/>
            <pc:sldMk cId="3044550589" sldId="289"/>
            <ac:picMk id="10" creationId="{9C99DA1D-C0E5-4B9D-A7D9-AD517E4AEDBB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6:01:15.993" v="343"/>
          <ac:picMkLst>
            <pc:docMk/>
            <pc:sldMk cId="3044550589" sldId="289"/>
            <ac:picMk id="12" creationId="{2CDD6EF8-CC52-4989-B24E-16DEB660EAD5}"/>
          </ac:picMkLst>
        </pc:picChg>
        <pc:picChg chg="del mod">
          <ac:chgData name="Abel Simon1" userId="S::abel.simon1@marist.edu::c4d5c444-6c80-41c7-afd3-968a08a9817d" providerId="AD" clId="Web-{F227772A-1E7C-E57B-142E-CE3F157EED8A}" dt="2020-12-01T05:57:59.642" v="320"/>
          <ac:picMkLst>
            <pc:docMk/>
            <pc:sldMk cId="3044550589" sldId="289"/>
            <ac:picMk id="13" creationId="{D1E2910A-BFC4-4372-A1CB-96C7090E1DF4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6:01:49.337" v="354"/>
          <ac:picMkLst>
            <pc:docMk/>
            <pc:sldMk cId="3044550589" sldId="289"/>
            <ac:picMk id="14" creationId="{2F012693-D128-4936-B5AE-4CF2D40D97BE}"/>
          </ac:picMkLst>
        </pc:picChg>
      </pc:sldChg>
      <pc:sldChg chg="ord">
        <pc:chgData name="Abel Simon1" userId="S::abel.simon1@marist.edu::c4d5c444-6c80-41c7-afd3-968a08a9817d" providerId="AD" clId="Web-{F227772A-1E7C-E57B-142E-CE3F157EED8A}" dt="2020-12-01T05:32:44.277" v="196"/>
        <pc:sldMkLst>
          <pc:docMk/>
          <pc:sldMk cId="2855211967" sldId="294"/>
        </pc:sldMkLst>
      </pc:sldChg>
      <pc:sldChg chg="modSp">
        <pc:chgData name="Abel Simon1" userId="S::abel.simon1@marist.edu::c4d5c444-6c80-41c7-afd3-968a08a9817d" providerId="AD" clId="Web-{F227772A-1E7C-E57B-142E-CE3F157EED8A}" dt="2020-12-01T09:39:57.013" v="2857" actId="20577"/>
        <pc:sldMkLst>
          <pc:docMk/>
          <pc:sldMk cId="2165457401" sldId="298"/>
        </pc:sldMkLst>
        <pc:spChg chg="mod">
          <ac:chgData name="Abel Simon1" userId="S::abel.simon1@marist.edu::c4d5c444-6c80-41c7-afd3-968a08a9817d" providerId="AD" clId="Web-{F227772A-1E7C-E57B-142E-CE3F157EED8A}" dt="2020-12-01T09:39:57.013" v="2857" actId="20577"/>
          <ac:spMkLst>
            <pc:docMk/>
            <pc:sldMk cId="2165457401" sldId="298"/>
            <ac:spMk id="5" creationId="{F79AE01E-370C-4939-B574-AE674D771B2A}"/>
          </ac:spMkLst>
        </pc:spChg>
      </pc:sldChg>
      <pc:sldChg chg="modSp">
        <pc:chgData name="Abel Simon1" userId="S::abel.simon1@marist.edu::c4d5c444-6c80-41c7-afd3-968a08a9817d" providerId="AD" clId="Web-{F227772A-1E7C-E57B-142E-CE3F157EED8A}" dt="2020-12-01T09:40:12.091" v="2859" actId="20577"/>
        <pc:sldMkLst>
          <pc:docMk/>
          <pc:sldMk cId="3430057196" sldId="310"/>
        </pc:sldMkLst>
        <pc:spChg chg="mod">
          <ac:chgData name="Abel Simon1" userId="S::abel.simon1@marist.edu::c4d5c444-6c80-41c7-afd3-968a08a9817d" providerId="AD" clId="Web-{F227772A-1E7C-E57B-142E-CE3F157EED8A}" dt="2020-12-01T09:40:12.091" v="2859" actId="20577"/>
          <ac:spMkLst>
            <pc:docMk/>
            <pc:sldMk cId="3430057196" sldId="310"/>
            <ac:spMk id="5" creationId="{F79AE01E-370C-4939-B574-AE674D771B2A}"/>
          </ac:spMkLst>
        </pc:spChg>
      </pc:sldChg>
      <pc:sldChg chg="ord">
        <pc:chgData name="Abel Simon1" userId="S::abel.simon1@marist.edu::c4d5c444-6c80-41c7-afd3-968a08a9817d" providerId="AD" clId="Web-{F227772A-1E7C-E57B-142E-CE3F157EED8A}" dt="2020-12-01T05:32:48.621" v="197"/>
        <pc:sldMkLst>
          <pc:docMk/>
          <pc:sldMk cId="3388210598" sldId="312"/>
        </pc:sldMkLst>
      </pc:sldChg>
      <pc:sldChg chg="modSp ord">
        <pc:chgData name="Abel Simon1" userId="S::abel.simon1@marist.edu::c4d5c444-6c80-41c7-afd3-968a08a9817d" providerId="AD" clId="Web-{F227772A-1E7C-E57B-142E-CE3F157EED8A}" dt="2020-12-01T08:46:02.356" v="2122" actId="1076"/>
        <pc:sldMkLst>
          <pc:docMk/>
          <pc:sldMk cId="499691666" sldId="313"/>
        </pc:sldMkLst>
        <pc:spChg chg="mod">
          <ac:chgData name="Abel Simon1" userId="S::abel.simon1@marist.edu::c4d5c444-6c80-41c7-afd3-968a08a9817d" providerId="AD" clId="Web-{F227772A-1E7C-E57B-142E-CE3F157EED8A}" dt="2020-12-01T08:46:02.356" v="2122" actId="1076"/>
          <ac:spMkLst>
            <pc:docMk/>
            <pc:sldMk cId="499691666" sldId="313"/>
            <ac:spMk id="12" creationId="{7232F503-5804-46D9-ADEB-914E6869A183}"/>
          </ac:spMkLst>
        </pc:spChg>
        <pc:spChg chg="mod">
          <ac:chgData name="Abel Simon1" userId="S::abel.simon1@marist.edu::c4d5c444-6c80-41c7-afd3-968a08a9817d" providerId="AD" clId="Web-{F227772A-1E7C-E57B-142E-CE3F157EED8A}" dt="2020-12-01T06:11:50.210" v="451" actId="1076"/>
          <ac:spMkLst>
            <pc:docMk/>
            <pc:sldMk cId="499691666" sldId="313"/>
            <ac:spMk id="22" creationId="{F635AA92-1D29-4831-89E4-1B49C265FA6C}"/>
          </ac:spMkLst>
        </pc:spChg>
      </pc:sldChg>
      <pc:sldChg chg="addSp delSp modSp add mod replId setBg modClrScheme chgLayout">
        <pc:chgData name="Abel Simon1" userId="S::abel.simon1@marist.edu::c4d5c444-6c80-41c7-afd3-968a08a9817d" providerId="AD" clId="Web-{F227772A-1E7C-E57B-142E-CE3F157EED8A}" dt="2020-12-01T06:35:48.093" v="708"/>
        <pc:sldMkLst>
          <pc:docMk/>
          <pc:sldMk cId="1493360609" sldId="314"/>
        </pc:sldMkLst>
        <pc:spChg chg="del">
          <ac:chgData name="Abel Simon1" userId="S::abel.simon1@marist.edu::c4d5c444-6c80-41c7-afd3-968a08a9817d" providerId="AD" clId="Web-{F227772A-1E7C-E57B-142E-CE3F157EED8A}" dt="2020-12-01T05:11:30.828" v="22"/>
          <ac:spMkLst>
            <pc:docMk/>
            <pc:sldMk cId="1493360609" sldId="314"/>
            <ac:spMk id="2" creationId="{3FC2C860-7F69-4281-AD60-713728D6F601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35:48.093" v="708"/>
          <ac:spMkLst>
            <pc:docMk/>
            <pc:sldMk cId="1493360609" sldId="314"/>
            <ac:spMk id="3" creationId="{DDCA8692-6020-426F-BD14-175A7FA80A7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12:04.782" v="27"/>
          <ac:spMkLst>
            <pc:docMk/>
            <pc:sldMk cId="1493360609" sldId="314"/>
            <ac:spMk id="5" creationId="{30EA81A2-7964-4F3A-B529-E3349AC2116C}"/>
          </ac:spMkLst>
        </pc:spChg>
        <pc:spChg chg="del mod ord">
          <ac:chgData name="Abel Simon1" userId="S::abel.simon1@marist.edu::c4d5c444-6c80-41c7-afd3-968a08a9817d" providerId="AD" clId="Web-{F227772A-1E7C-E57B-142E-CE3F157EED8A}" dt="2020-12-01T05:12:04.782" v="27"/>
          <ac:spMkLst>
            <pc:docMk/>
            <pc:sldMk cId="1493360609" sldId="314"/>
            <ac:spMk id="6" creationId="{97FFF88F-B958-4DD4-98F2-8CC13BE5C49D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35:48.093" v="708"/>
          <ac:spMkLst>
            <pc:docMk/>
            <pc:sldMk cId="1493360609" sldId="314"/>
            <ac:spMk id="71" creationId="{00000000-0000-0000-0000-000000000000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35:48.093" v="708"/>
          <ac:spMkLst>
            <pc:docMk/>
            <pc:sldMk cId="1493360609" sldId="314"/>
            <ac:spMk id="77" creationId="{6C4028FD-8BAA-4A19-BFDE-594D991B7552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19:06.580" v="496"/>
          <ac:spMkLst>
            <pc:docMk/>
            <pc:sldMk cId="1493360609" sldId="314"/>
            <ac:spMk id="79" creationId="{DCC231C8-C761-4B31-9B1C-C6D19248C6B3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35:48.093" v="708"/>
          <ac:spMkLst>
            <pc:docMk/>
            <pc:sldMk cId="1493360609" sldId="314"/>
            <ac:spMk id="80" creationId="{A2509F26-B5DC-4BA7-B476-4CB044237A2E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35:48.093" v="708"/>
          <ac:spMkLst>
            <pc:docMk/>
            <pc:sldMk cId="1493360609" sldId="314"/>
            <ac:spMk id="81" creationId="{DB103EB1-B135-4526-B883-33228FC27FF1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18:29.782" v="494"/>
          <ac:spMkLst>
            <pc:docMk/>
            <pc:sldMk cId="1493360609" sldId="314"/>
            <ac:spMk id="82" creationId="{AFF8D2E5-2C4E-47B1-930B-6C82B7C31331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18:29.782" v="494"/>
          <ac:spMkLst>
            <pc:docMk/>
            <pc:sldMk cId="1493360609" sldId="314"/>
            <ac:spMk id="84" creationId="{801E4ADA-0EA9-4930-846E-3C11E8BED6DD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18:29.782" v="494"/>
          <ac:spMkLst>
            <pc:docMk/>
            <pc:sldMk cId="1493360609" sldId="314"/>
            <ac:spMk id="86" creationId="{FB92FFCE-0C90-454E-AA25-D4EE9A6C39C5}"/>
          </ac:spMkLst>
        </pc:spChg>
        <pc:graphicFrameChg chg="add mod modGraphic">
          <ac:chgData name="Abel Simon1" userId="S::abel.simon1@marist.edu::c4d5c444-6c80-41c7-afd3-968a08a9817d" providerId="AD" clId="Web-{F227772A-1E7C-E57B-142E-CE3F157EED8A}" dt="2020-12-01T06:35:48.093" v="708"/>
          <ac:graphicFrameMkLst>
            <pc:docMk/>
            <pc:sldMk cId="1493360609" sldId="314"/>
            <ac:graphicFrameMk id="73" creationId="{A0699DDC-F3A8-4AF5-93BC-19BE989788CC}"/>
          </ac:graphicFrameMkLst>
        </pc:graphicFrameChg>
        <pc:picChg chg="del">
          <ac:chgData name="Abel Simon1" userId="S::abel.simon1@marist.edu::c4d5c444-6c80-41c7-afd3-968a08a9817d" providerId="AD" clId="Web-{F227772A-1E7C-E57B-142E-CE3F157EED8A}" dt="2020-12-01T05:12:01.407" v="26"/>
          <ac:picMkLst>
            <pc:docMk/>
            <pc:sldMk cId="1493360609" sldId="314"/>
            <ac:picMk id="4" creationId="{C0759D77-62DC-4E22-8B88-3D269A5A4F98}"/>
          </ac:picMkLst>
        </pc:picChg>
      </pc:sldChg>
      <pc:sldChg chg="addSp delSp modSp del">
        <pc:chgData name="Abel Simon1" userId="S::abel.simon1@marist.edu::c4d5c444-6c80-41c7-afd3-968a08a9817d" providerId="AD" clId="Web-{F227772A-1E7C-E57B-142E-CE3F157EED8A}" dt="2020-12-01T05:09:37.529" v="18"/>
        <pc:sldMkLst>
          <pc:docMk/>
          <pc:sldMk cId="1864838699" sldId="314"/>
        </pc:sldMkLst>
        <pc:spChg chg="mod or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3" creationId="{DDCA8692-6020-426F-BD14-175A7FA80A7A}"/>
          </ac:spMkLst>
        </pc:spChg>
        <pc:spChg chg="mod or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6" creationId="{97FFF88F-B958-4DD4-98F2-8CC13BE5C49D}"/>
          </ac:spMkLst>
        </pc:spChg>
        <pc:spChg chg="mo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71" creationId="{00000000-0000-0000-0000-00000000000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08:11.261" v="3"/>
          <ac:spMkLst>
            <pc:docMk/>
            <pc:sldMk cId="1864838699" sldId="314"/>
            <ac:spMk id="90" creationId="{1557A916-FDD1-44A1-A7A1-70009FD6BE46}"/>
          </ac:spMkLst>
        </pc:spChg>
        <pc:spChg chg="ad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95" creationId="{C4E4288A-DFC8-40A2-90E5-70E851A933AD}"/>
          </ac:spMkLst>
        </pc:spChg>
        <pc:spChg chg="ad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101" creationId="{BD2BFF02-DF78-4F07-B176-52514E13127D}"/>
          </ac:spMkLst>
        </pc:spChg>
        <pc:spChg chg="add">
          <ac:chgData name="Abel Simon1" userId="S::abel.simon1@marist.edu::c4d5c444-6c80-41c7-afd3-968a08a9817d" providerId="AD" clId="Web-{F227772A-1E7C-E57B-142E-CE3F157EED8A}" dt="2020-12-01T05:09:06.887" v="12"/>
          <ac:spMkLst>
            <pc:docMk/>
            <pc:sldMk cId="1864838699" sldId="314"/>
            <ac:spMk id="102" creationId="{0DB06EAB-7D8C-403A-86C5-B5FD79A13650}"/>
          </ac:spMkLst>
        </pc:spChg>
        <pc:grpChg chg="add">
          <ac:chgData name="Abel Simon1" userId="S::abel.simon1@marist.edu::c4d5c444-6c80-41c7-afd3-968a08a9817d" providerId="AD" clId="Web-{F227772A-1E7C-E57B-142E-CE3F157EED8A}" dt="2020-12-01T05:09:06.887" v="12"/>
          <ac:grpSpMkLst>
            <pc:docMk/>
            <pc:sldMk cId="1864838699" sldId="314"/>
            <ac:grpSpMk id="97" creationId="{B63C2D82-D4FA-4A37-BB01-1E7B21E4FF20}"/>
          </ac:grpSpMkLst>
        </pc:grpChg>
        <pc:picChg chg="mod ord">
          <ac:chgData name="Abel Simon1" userId="S::abel.simon1@marist.edu::c4d5c444-6c80-41c7-afd3-968a08a9817d" providerId="AD" clId="Web-{F227772A-1E7C-E57B-142E-CE3F157EED8A}" dt="2020-12-01T05:09:11.356" v="13" actId="14100"/>
          <ac:picMkLst>
            <pc:docMk/>
            <pc:sldMk cId="1864838699" sldId="314"/>
            <ac:picMk id="8" creationId="{62EBB0E9-C512-4FE0-8B2E-43A5A17E9C1D}"/>
          </ac:picMkLst>
        </pc:picChg>
        <pc:picChg chg="mod">
          <ac:chgData name="Abel Simon1" userId="S::abel.simon1@marist.edu::c4d5c444-6c80-41c7-afd3-968a08a9817d" providerId="AD" clId="Web-{F227772A-1E7C-E57B-142E-CE3F157EED8A}" dt="2020-12-01T05:09:27.935" v="17" actId="14100"/>
          <ac:picMkLst>
            <pc:docMk/>
            <pc:sldMk cId="1864838699" sldId="314"/>
            <ac:picMk id="10" creationId="{59169A3F-8F51-4D3C-BF3D-8A76CB3D3A2F}"/>
          </ac:picMkLst>
        </pc:picChg>
      </pc:sldChg>
      <pc:sldChg chg="addSp delSp modSp add del mod replId setBg modClrScheme chgLayout">
        <pc:chgData name="Abel Simon1" userId="S::abel.simon1@marist.edu::c4d5c444-6c80-41c7-afd3-968a08a9817d" providerId="AD" clId="Web-{F227772A-1E7C-E57B-142E-CE3F157EED8A}" dt="2020-12-01T06:11:04.397" v="444"/>
        <pc:sldMkLst>
          <pc:docMk/>
          <pc:sldMk cId="46966352" sldId="315"/>
        </pc:sldMkLst>
        <pc:spChg chg="mod ord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2" creationId="{30DD9AEB-FD8E-4659-8E54-4CD0B91CFA97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3" creationId="{6273FD27-DBFC-42FE-B998-CAA63257A17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2:16.556" v="357"/>
          <ac:spMkLst>
            <pc:docMk/>
            <pc:sldMk cId="46966352" sldId="315"/>
            <ac:spMk id="4" creationId="{FD1F1B69-BD3A-42B9-B62E-F7B7276D6F2F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09:25.269" v="416" actId="1076"/>
          <ac:spMkLst>
            <pc:docMk/>
            <pc:sldMk cId="46966352" sldId="315"/>
            <ac:spMk id="5" creationId="{F79AE01E-370C-4939-B574-AE674D771B2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2:16.556" v="357"/>
          <ac:spMkLst>
            <pc:docMk/>
            <pc:sldMk cId="46966352" sldId="315"/>
            <ac:spMk id="6" creationId="{3F2CE3BA-F7FC-4605-AF03-3BB6A3A093A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2:16.556" v="357"/>
          <ac:spMkLst>
            <pc:docMk/>
            <pc:sldMk cId="46966352" sldId="315"/>
            <ac:spMk id="7" creationId="{CD41162B-E4AD-43AF-BD57-25CD137D2EA6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2:16.556" v="357"/>
          <ac:spMkLst>
            <pc:docMk/>
            <pc:sldMk cId="46966352" sldId="315"/>
            <ac:spMk id="8" creationId="{B17139B3-28F7-49EE-A7E3-38DA8FA65F59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3:02.183" v="362"/>
          <ac:spMkLst>
            <pc:docMk/>
            <pc:sldMk cId="46966352" sldId="315"/>
            <ac:spMk id="9" creationId="{8E205FEC-E0D6-4BC0-8ECA-31725F3CE43B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3:02.183" v="362"/>
          <ac:spMkLst>
            <pc:docMk/>
            <pc:sldMk cId="46966352" sldId="315"/>
            <ac:spMk id="10" creationId="{1293832A-6A85-49DE-B4BA-F344B0FDADB2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02:51.276" v="360"/>
          <ac:spMkLst>
            <pc:docMk/>
            <pc:sldMk cId="46966352" sldId="315"/>
            <ac:spMk id="11" creationId="{3446F347-7887-4B1B-AAE9-8384A8EB658B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4:13.747" v="370"/>
          <ac:spMkLst>
            <pc:docMk/>
            <pc:sldMk cId="46966352" sldId="315"/>
            <ac:spMk id="18" creationId="{C3896A03-3945-419A-B66B-4EE266EDD152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4:13.747" v="370"/>
          <ac:spMkLst>
            <pc:docMk/>
            <pc:sldMk cId="46966352" sldId="315"/>
            <ac:spMk id="20" creationId="{B34F5AD2-EDBD-4BBD-A55C-EAFFD0C7097A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4:13.747" v="370"/>
          <ac:spMkLst>
            <pc:docMk/>
            <pc:sldMk cId="46966352" sldId="315"/>
            <ac:spMk id="22" creationId="{450D3AD2-FA80-415F-A9CE-54D884561CD7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6:00.593" v="373"/>
          <ac:spMkLst>
            <pc:docMk/>
            <pc:sldMk cId="46966352" sldId="315"/>
            <ac:spMk id="24" creationId="{C3896A03-3945-419A-B66B-4EE266EDD152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6:00.593" v="373"/>
          <ac:spMkLst>
            <pc:docMk/>
            <pc:sldMk cId="46966352" sldId="315"/>
            <ac:spMk id="25" creationId="{B34F5AD2-EDBD-4BBD-A55C-EAFFD0C7097A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4:13.653" v="369"/>
          <ac:spMkLst>
            <pc:docMk/>
            <pc:sldMk cId="46966352" sldId="315"/>
            <ac:spMk id="27" creationId="{D1A4588A-55D5-49B8-BE41-54ACDCFF2C17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4:13.653" v="369"/>
          <ac:spMkLst>
            <pc:docMk/>
            <pc:sldMk cId="46966352" sldId="315"/>
            <ac:spMk id="29" creationId="{F97E7EA2-EDCD-47E9-81BC-415C606D1B58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6:00.593" v="373"/>
          <ac:spMkLst>
            <pc:docMk/>
            <pc:sldMk cId="46966352" sldId="315"/>
            <ac:spMk id="31" creationId="{450D3AD2-FA80-415F-A9CE-54D884561CD7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36" creationId="{D7A453D2-15D8-4403-815F-291FA16340D9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38" creationId="{8161EA6B-09CA-445B-AB0D-8DF76FA92DEF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48" creationId="{B8114C98-A349-4111-A123-E8EAB86ABE30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56" creationId="{E2D3D3F2-ABBB-4453-B1C5-1BEBF7E4DD56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13.394" v="415"/>
          <ac:spMkLst>
            <pc:docMk/>
            <pc:sldMk cId="46966352" sldId="315"/>
            <ac:spMk id="70" creationId="{84DF55BE-B4AB-4BA1-BDE1-E9F7FB3F110A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09:00.472" v="413"/>
          <ac:spMkLst>
            <pc:docMk/>
            <pc:sldMk cId="46966352" sldId="315"/>
            <ac:spMk id="73" creationId="{99899462-FC16-43B0-966B-FCA263450716}"/>
          </ac:spMkLst>
        </pc:spChg>
        <pc:grpChg chg="add del">
          <ac:chgData name="Abel Simon1" userId="S::abel.simon1@marist.edu::c4d5c444-6c80-41c7-afd3-968a08a9817d" providerId="AD" clId="Web-{F227772A-1E7C-E57B-142E-CE3F157EED8A}" dt="2020-12-01T06:09:13.394" v="415"/>
          <ac:grpSpMkLst>
            <pc:docMk/>
            <pc:sldMk cId="46966352" sldId="315"/>
            <ac:grpSpMk id="40" creationId="{B352BBB9-69A8-405C-9209-A9FE217AEDC4}"/>
          </ac:grpSpMkLst>
        </pc:grpChg>
        <pc:grpChg chg="add del">
          <ac:chgData name="Abel Simon1" userId="S::abel.simon1@marist.edu::c4d5c444-6c80-41c7-afd3-968a08a9817d" providerId="AD" clId="Web-{F227772A-1E7C-E57B-142E-CE3F157EED8A}" dt="2020-12-01T06:09:13.394" v="415"/>
          <ac:grpSpMkLst>
            <pc:docMk/>
            <pc:sldMk cId="46966352" sldId="315"/>
            <ac:grpSpMk id="50" creationId="{670FB431-AE18-414D-92F4-1D12D1991152}"/>
          </ac:grpSpMkLst>
        </pc:grpChg>
        <pc:grpChg chg="add del">
          <ac:chgData name="Abel Simon1" userId="S::abel.simon1@marist.edu::c4d5c444-6c80-41c7-afd3-968a08a9817d" providerId="AD" clId="Web-{F227772A-1E7C-E57B-142E-CE3F157EED8A}" dt="2020-12-01T06:09:13.394" v="415"/>
          <ac:grpSpMkLst>
            <pc:docMk/>
            <pc:sldMk cId="46966352" sldId="315"/>
            <ac:grpSpMk id="58" creationId="{8214E4A5-A0D2-42C4-8D14-D2A7E495F041}"/>
          </ac:grpSpMkLst>
        </pc:grpChg>
        <pc:grpChg chg="add del">
          <ac:chgData name="Abel Simon1" userId="S::abel.simon1@marist.edu::c4d5c444-6c80-41c7-afd3-968a08a9817d" providerId="AD" clId="Web-{F227772A-1E7C-E57B-142E-CE3F157EED8A}" dt="2020-12-01T06:09:13.394" v="415"/>
          <ac:grpSpMkLst>
            <pc:docMk/>
            <pc:sldMk cId="46966352" sldId="315"/>
            <ac:grpSpMk id="64" creationId="{AF19A774-30A5-488B-9BAF-629C6440294E}"/>
          </ac:grpSpMkLst>
        </pc:grpChg>
        <pc:picChg chg="add mod ord modCrop">
          <ac:chgData name="Abel Simon1" userId="S::abel.simon1@marist.edu::c4d5c444-6c80-41c7-afd3-968a08a9817d" providerId="AD" clId="Web-{F227772A-1E7C-E57B-142E-CE3F157EED8A}" dt="2020-12-01T06:11:00.568" v="443" actId="1076"/>
          <ac:picMkLst>
            <pc:docMk/>
            <pc:sldMk cId="46966352" sldId="315"/>
            <ac:picMk id="12" creationId="{A9125E44-B7EA-4FE7-BD5F-5C28C9795AD1}"/>
          </ac:picMkLst>
        </pc:picChg>
        <pc:picChg chg="del mod ord">
          <ac:chgData name="Abel Simon1" userId="S::abel.simon1@marist.edu::c4d5c444-6c80-41c7-afd3-968a08a9817d" providerId="AD" clId="Web-{F227772A-1E7C-E57B-142E-CE3F157EED8A}" dt="2020-12-01T06:06:38.016" v="387"/>
          <ac:picMkLst>
            <pc:docMk/>
            <pc:sldMk cId="46966352" sldId="315"/>
            <ac:picMk id="13" creationId="{D1E2910A-BFC4-4372-A1CB-96C7090E1DF4}"/>
          </ac:picMkLst>
        </pc:picChg>
        <pc:picChg chg="add mod modCrop">
          <ac:chgData name="Abel Simon1" userId="S::abel.simon1@marist.edu::c4d5c444-6c80-41c7-afd3-968a08a9817d" providerId="AD" clId="Web-{F227772A-1E7C-E57B-142E-CE3F157EED8A}" dt="2020-12-01T06:10:28.380" v="439" actId="1076"/>
          <ac:picMkLst>
            <pc:docMk/>
            <pc:sldMk cId="46966352" sldId="315"/>
            <ac:picMk id="49" creationId="{234294AC-F025-40ED-B62A-968BD8D49BE1}"/>
          </ac:picMkLst>
        </pc:picChg>
        <pc:cxnChg chg="add del">
          <ac:chgData name="Abel Simon1" userId="S::abel.simon1@marist.edu::c4d5c444-6c80-41c7-afd3-968a08a9817d" providerId="AD" clId="Web-{F227772A-1E7C-E57B-142E-CE3F157EED8A}" dt="2020-12-01T06:09:00.472" v="413"/>
          <ac:cxnSpMkLst>
            <pc:docMk/>
            <pc:sldMk cId="46966352" sldId="315"/>
            <ac:cxnSpMk id="75" creationId="{AAFEA932-2DF1-410C-A00A-7A1E7DBF7511}"/>
          </ac:cxnSpMkLst>
        </pc:cxnChg>
      </pc:sldChg>
      <pc:sldChg chg="addSp delSp modSp add del mod ord replId modClrScheme chgLayout">
        <pc:chgData name="Abel Simon1" userId="S::abel.simon1@marist.edu::c4d5c444-6c80-41c7-afd3-968a08a9817d" providerId="AD" clId="Web-{F227772A-1E7C-E57B-142E-CE3F157EED8A}" dt="2020-12-01T05:53:00.291" v="299"/>
        <pc:sldMkLst>
          <pc:docMk/>
          <pc:sldMk cId="545941242" sldId="315"/>
        </pc:sldMkLst>
        <pc:spChg chg="mod ord">
          <ac:chgData name="Abel Simon1" userId="S::abel.simon1@marist.edu::c4d5c444-6c80-41c7-afd3-968a08a9817d" providerId="AD" clId="Web-{F227772A-1E7C-E57B-142E-CE3F157EED8A}" dt="2020-12-01T05:52:21.915" v="296"/>
          <ac:spMkLst>
            <pc:docMk/>
            <pc:sldMk cId="545941242" sldId="315"/>
            <ac:spMk id="3" creationId="{6273FD27-DBFC-42FE-B998-CAA63257A17A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5:52:21.915" v="296"/>
          <ac:spMkLst>
            <pc:docMk/>
            <pc:sldMk cId="545941242" sldId="315"/>
            <ac:spMk id="6" creationId="{DED3CB05-6F45-423E-B546-52ECD008E10C}"/>
          </ac:spMkLst>
        </pc:spChg>
        <pc:picChg chg="del">
          <ac:chgData name="Abel Simon1" userId="S::abel.simon1@marist.edu::c4d5c444-6c80-41c7-afd3-968a08a9817d" providerId="AD" clId="Web-{F227772A-1E7C-E57B-142E-CE3F157EED8A}" dt="2020-12-01T05:52:14.743" v="295"/>
          <ac:picMkLst>
            <pc:docMk/>
            <pc:sldMk cId="545941242" sldId="315"/>
            <ac:picMk id="13" creationId="{D1E2910A-BFC4-4372-A1CB-96C7090E1DF4}"/>
          </ac:picMkLst>
        </pc:picChg>
      </pc:sldChg>
      <pc:sldChg chg="addSp delSp modSp add del mod ord replId setBg modClrScheme setClrOvrMap delDesignElem chgLayout">
        <pc:chgData name="Abel Simon1" userId="S::abel.simon1@marist.edu::c4d5c444-6c80-41c7-afd3-968a08a9817d" providerId="AD" clId="Web-{F227772A-1E7C-E57B-142E-CE3F157EED8A}" dt="2020-12-01T05:52:01.587" v="290"/>
        <pc:sldMkLst>
          <pc:docMk/>
          <pc:sldMk cId="3687320293" sldId="315"/>
        </pc:sldMkLst>
        <pc:spChg chg="mod or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2" creationId="{30DD9AEB-FD8E-4659-8E54-4CD0B91CFA97}"/>
          </ac:spMkLst>
        </pc:spChg>
        <pc:spChg chg="mod or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3" creationId="{6273FD27-DBFC-42FE-B998-CAA63257A17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26:38.851" v="139"/>
          <ac:spMkLst>
            <pc:docMk/>
            <pc:sldMk cId="3687320293" sldId="315"/>
            <ac:spMk id="4" creationId="{15B35E41-3512-4804-A748-DC0001544C91}"/>
          </ac:spMkLst>
        </pc:spChg>
        <pc:spChg chg="mod or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5" creationId="{F79AE01E-370C-4939-B574-AE674D771B2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26:35.944" v="138"/>
          <ac:spMkLst>
            <pc:docMk/>
            <pc:sldMk cId="3687320293" sldId="315"/>
            <ac:spMk id="6" creationId="{8F374CC2-2BA8-49D7-A44D-23F5DB15E26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27:16.133" v="141"/>
          <ac:spMkLst>
            <pc:docMk/>
            <pc:sldMk cId="3687320293" sldId="315"/>
            <ac:spMk id="7" creationId="{E10E137B-37BA-4D51-B423-1C7E113DA9A1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27:16.133" v="141"/>
          <ac:spMkLst>
            <pc:docMk/>
            <pc:sldMk cId="3687320293" sldId="315"/>
            <ac:spMk id="8" creationId="{FDDF3E6D-2D76-4059-8C67-7D7DEBD0BDA9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27:16.133" v="141"/>
          <ac:spMkLst>
            <pc:docMk/>
            <pc:sldMk cId="3687320293" sldId="315"/>
            <ac:spMk id="9" creationId="{9835EBEB-CAF9-43F5-8359-91C185119102}"/>
          </ac:spMkLst>
        </pc:spChg>
        <pc:spChg chg="add del mod">
          <ac:chgData name="Abel Simon1" userId="S::abel.simon1@marist.edu::c4d5c444-6c80-41c7-afd3-968a08a9817d" providerId="AD" clId="Web-{F227772A-1E7C-E57B-142E-CE3F157EED8A}" dt="2020-12-01T05:28:33.556" v="157"/>
          <ac:spMkLst>
            <pc:docMk/>
            <pc:sldMk cId="3687320293" sldId="315"/>
            <ac:spMk id="10" creationId="{E7B98132-0065-4BA8-86C2-805EED02C794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33:22.434" v="199"/>
          <ac:spMkLst>
            <pc:docMk/>
            <pc:sldMk cId="3687320293" sldId="315"/>
            <ac:spMk id="11" creationId="{4B169B7B-A0E0-4251-834E-A6A50075D971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33:33.575" v="204"/>
          <ac:spMkLst>
            <pc:docMk/>
            <pc:sldMk cId="3687320293" sldId="315"/>
            <ac:spMk id="12" creationId="{47870847-3EB8-4CE2-8603-A0D9D6690AAD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46:49.861" v="256"/>
          <ac:spMkLst>
            <pc:docMk/>
            <pc:sldMk cId="3687320293" sldId="315"/>
            <ac:spMk id="14" creationId="{38148265-327E-4C6F-AC86-8CF8C30AC7DE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46:49.861" v="256"/>
          <ac:spMkLst>
            <pc:docMk/>
            <pc:sldMk cId="3687320293" sldId="315"/>
            <ac:spMk id="16" creationId="{043D687F-A646-45E4-8B98-F1F5C3CC391F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6:41.236" v="255"/>
          <ac:spMkLst>
            <pc:docMk/>
            <pc:sldMk cId="3687320293" sldId="315"/>
            <ac:spMk id="17" creationId="{C95B82D5-A8BB-45BF-BED8-C7B20689210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1:04.456" v="182"/>
          <ac:spMkLst>
            <pc:docMk/>
            <pc:sldMk cId="3687320293" sldId="315"/>
            <ac:spMk id="18" creationId="{C3896A03-3945-419A-B66B-4EE266EDD152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6:41.236" v="255"/>
          <ac:spMkLst>
            <pc:docMk/>
            <pc:sldMk cId="3687320293" sldId="315"/>
            <ac:spMk id="19" creationId="{296C61EC-FBF4-4216-BE67-6C864D30A01C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1:04.456" v="182"/>
          <ac:spMkLst>
            <pc:docMk/>
            <pc:sldMk cId="3687320293" sldId="315"/>
            <ac:spMk id="20" creationId="{B34F5AD2-EDBD-4BBD-A55C-EAFFD0C7097A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6:41.236" v="255"/>
          <ac:spMkLst>
            <pc:docMk/>
            <pc:sldMk cId="3687320293" sldId="315"/>
            <ac:spMk id="21" creationId="{39D6C490-0229-4573-9696-B73E5B3A9C33}"/>
          </ac:spMkLst>
        </pc:spChg>
        <pc:spChg chg="add del ord">
          <ac:chgData name="Abel Simon1" userId="S::abel.simon1@marist.edu::c4d5c444-6c80-41c7-afd3-968a08a9817d" providerId="AD" clId="Web-{F227772A-1E7C-E57B-142E-CE3F157EED8A}" dt="2020-12-01T05:31:04.456" v="182"/>
          <ac:spMkLst>
            <pc:docMk/>
            <pc:sldMk cId="3687320293" sldId="315"/>
            <ac:spMk id="22" creationId="{450D3AD2-FA80-415F-A9CE-54D884561CD7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5:46:49.861" v="256"/>
          <ac:spMkLst>
            <pc:docMk/>
            <pc:sldMk cId="3687320293" sldId="315"/>
            <ac:spMk id="23" creationId="{3F6560A6-F64E-47D8-81AB-0B9FBF44522C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3:19.528" v="198"/>
          <ac:spMkLst>
            <pc:docMk/>
            <pc:sldMk cId="3687320293" sldId="315"/>
            <ac:spMk id="24" creationId="{5AAE9118-0436-4488-AC4A-C14DF6A7B6B1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3:19.528" v="198"/>
          <ac:spMkLst>
            <pc:docMk/>
            <pc:sldMk cId="3687320293" sldId="315"/>
            <ac:spMk id="25" creationId="{1B10F861-B8F1-49C7-BD58-EAB20CEE7F93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1:04.362" v="181"/>
          <ac:spMkLst>
            <pc:docMk/>
            <pc:sldMk cId="3687320293" sldId="315"/>
            <ac:spMk id="27" creationId="{D052D0E8-5725-42F1-BA8A-2E793289AB6A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7:36.081" v="262"/>
          <ac:spMkLst>
            <pc:docMk/>
            <pc:sldMk cId="3687320293" sldId="315"/>
            <ac:spMk id="28" creationId="{2B566528-1B12-4246-9431-5C2D7D081168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1:04.362" v="181"/>
          <ac:spMkLst>
            <pc:docMk/>
            <pc:sldMk cId="3687320293" sldId="315"/>
            <ac:spMk id="29" creationId="{31C81BFC-A665-4DFF-AFE8-B85ACB3E04B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33:19.528" v="198"/>
          <ac:spMkLst>
            <pc:docMk/>
            <pc:sldMk cId="3687320293" sldId="315"/>
            <ac:spMk id="31" creationId="{61F6E425-22AB-4DA2-8FAC-58ADB58EF6C3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7:36.081" v="262"/>
          <ac:spMkLst>
            <pc:docMk/>
            <pc:sldMk cId="3687320293" sldId="315"/>
            <ac:spMk id="37" creationId="{D3F51FEB-38FB-4F6C-9F7B-2F2AFAB65463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7:36.081" v="262"/>
          <ac:spMkLst>
            <pc:docMk/>
            <pc:sldMk cId="3687320293" sldId="315"/>
            <ac:spMk id="39" creationId="{1E547BA6-BAE0-43BB-A7CA-60F69CE252F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44" creationId="{231BF440-39FA-4087-84CC-2EEC0BBDAF29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46" creationId="{F04E4CBA-303B-48BD-8451-C2701CB0EEBF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48" creationId="{F6CA58B3-AFCC-4A40-9882-50D5080879B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50" creationId="{75C56826-D4E5-42ED-8529-079651CB3005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52" creationId="{82095FCE-EF05-4443-B97A-85DEE3A5CA17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54" creationId="{CA00AE6B-AA30-4CF8-BA6F-339B780AD76C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597" v="271"/>
          <ac:spMkLst>
            <pc:docMk/>
            <pc:sldMk cId="3687320293" sldId="315"/>
            <ac:spMk id="56" creationId="{DCFD1A13-2B88-47B7-AAE9-AD6F3296EE2F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30.597" v="271"/>
          <ac:spMkLst>
            <pc:docMk/>
            <pc:sldMk cId="3687320293" sldId="315"/>
            <ac:spMk id="57" creationId="{F5CE4102-C93A-420A-98A7-5A7DD0C5C5B1}"/>
          </ac:spMkLst>
        </pc:spChg>
        <pc:spChg chg="ad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58" creationId="{C95B82D5-A8BB-45BF-BED8-C7B206892100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21.894" v="269"/>
          <ac:spMkLst>
            <pc:docMk/>
            <pc:sldMk cId="3687320293" sldId="315"/>
            <ac:spMk id="59" creationId="{8F23F8A3-8FD7-4779-8323-FDC26BE99889}"/>
          </ac:spMkLst>
        </pc:spChg>
        <pc:spChg chg="ad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60" creationId="{296C61EC-FBF4-4216-BE67-6C864D30A01C}"/>
          </ac:spMkLst>
        </pc:spChg>
        <pc:spChg chg="add del">
          <ac:chgData name="Abel Simon1" userId="S::abel.simon1@marist.edu::c4d5c444-6c80-41c7-afd3-968a08a9817d" providerId="AD" clId="Web-{F227772A-1E7C-E57B-142E-CE3F157EED8A}" dt="2020-12-01T05:48:21.894" v="269"/>
          <ac:spMkLst>
            <pc:docMk/>
            <pc:sldMk cId="3687320293" sldId="315"/>
            <ac:spMk id="61" creationId="{F605C4CC-A25C-416F-8333-7CB7DC97D870}"/>
          </ac:spMkLst>
        </pc:spChg>
        <pc:spChg chg="add">
          <ac:chgData name="Abel Simon1" userId="S::abel.simon1@marist.edu::c4d5c444-6c80-41c7-afd3-968a08a9817d" providerId="AD" clId="Web-{F227772A-1E7C-E57B-142E-CE3F157EED8A}" dt="2020-12-01T05:48:30.691" v="272"/>
          <ac:spMkLst>
            <pc:docMk/>
            <pc:sldMk cId="3687320293" sldId="315"/>
            <ac:spMk id="63" creationId="{39D6C490-0229-4573-9696-B73E5B3A9C33}"/>
          </ac:spMkLst>
        </pc:spChg>
        <pc:grpChg chg="add del">
          <ac:chgData name="Abel Simon1" userId="S::abel.simon1@marist.edu::c4d5c444-6c80-41c7-afd3-968a08a9817d" providerId="AD" clId="Web-{F227772A-1E7C-E57B-142E-CE3F157EED8A}" dt="2020-12-01T05:47:36.081" v="262"/>
          <ac:grpSpMkLst>
            <pc:docMk/>
            <pc:sldMk cId="3687320293" sldId="315"/>
            <ac:grpSpMk id="33" creationId="{4E1CCBAB-B73B-43B3-B640-671A62937F6B}"/>
          </ac:grpSpMkLst>
        </pc:grpChg>
        <pc:picChg chg="del mod ord modCrop">
          <ac:chgData name="Abel Simon1" userId="S::abel.simon1@marist.edu::c4d5c444-6c80-41c7-afd3-968a08a9817d" providerId="AD" clId="Web-{F227772A-1E7C-E57B-142E-CE3F157EED8A}" dt="2020-12-01T05:50:41.663" v="285"/>
          <ac:picMkLst>
            <pc:docMk/>
            <pc:sldMk cId="3687320293" sldId="315"/>
            <ac:picMk id="13" creationId="{D1E2910A-BFC4-4372-A1CB-96C7090E1DF4}"/>
          </ac:picMkLst>
        </pc:picChg>
        <pc:picChg chg="add del mod modCrop">
          <ac:chgData name="Abel Simon1" userId="S::abel.simon1@marist.edu::c4d5c444-6c80-41c7-afd3-968a08a9817d" providerId="AD" clId="Web-{F227772A-1E7C-E57B-142E-CE3F157EED8A}" dt="2020-12-01T05:47:14.518" v="259"/>
          <ac:picMkLst>
            <pc:docMk/>
            <pc:sldMk cId="3687320293" sldId="315"/>
            <ac:picMk id="15" creationId="{6900C0E3-CA1A-413E-A00E-7F0D0A62CA80}"/>
          </ac:picMkLst>
        </pc:picChg>
        <pc:picChg chg="add del mod ord">
          <ac:chgData name="Abel Simon1" userId="S::abel.simon1@marist.edu::c4d5c444-6c80-41c7-afd3-968a08a9817d" providerId="AD" clId="Web-{F227772A-1E7C-E57B-142E-CE3F157EED8A}" dt="2020-12-01T05:48:47.379" v="273"/>
          <ac:picMkLst>
            <pc:docMk/>
            <pc:sldMk cId="3687320293" sldId="315"/>
            <ac:picMk id="26" creationId="{3AB9CEE7-AF5C-440F-9BE9-F5643C35D5D2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5:50:01.709" v="276"/>
          <ac:picMkLst>
            <pc:docMk/>
            <pc:sldMk cId="3687320293" sldId="315"/>
            <ac:picMk id="30" creationId="{A6E467B8-1BCE-4465-8363-E20CDF9F8A93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5:50:29.819" v="284"/>
          <ac:picMkLst>
            <pc:docMk/>
            <pc:sldMk cId="3687320293" sldId="315"/>
            <ac:picMk id="32" creationId="{AA3211AF-AE35-46FD-A6CA-E95918A18E8F}"/>
          </ac:picMkLst>
        </pc:picChg>
        <pc:picChg chg="add del mod">
          <ac:chgData name="Abel Simon1" userId="S::abel.simon1@marist.edu::c4d5c444-6c80-41c7-afd3-968a08a9817d" providerId="AD" clId="Web-{F227772A-1E7C-E57B-142E-CE3F157EED8A}" dt="2020-12-01T05:51:57.040" v="289"/>
          <ac:picMkLst>
            <pc:docMk/>
            <pc:sldMk cId="3687320293" sldId="315"/>
            <ac:picMk id="36" creationId="{37D4B696-0C57-46A7-8902-179E5A9CE6B0}"/>
          </ac:picMkLst>
        </pc:picChg>
      </pc:sldChg>
      <pc:sldChg chg="modSp add ord replId">
        <pc:chgData name="Abel Simon1" userId="S::abel.simon1@marist.edu::c4d5c444-6c80-41c7-afd3-968a08a9817d" providerId="AD" clId="Web-{F227772A-1E7C-E57B-142E-CE3F157EED8A}" dt="2020-12-01T06:36:37.610" v="712" actId="1076"/>
        <pc:sldMkLst>
          <pc:docMk/>
          <pc:sldMk cId="3036231036" sldId="316"/>
        </pc:sldMkLst>
        <pc:spChg chg="mod">
          <ac:chgData name="Abel Simon1" userId="S::abel.simon1@marist.edu::c4d5c444-6c80-41c7-afd3-968a08a9817d" providerId="AD" clId="Web-{F227772A-1E7C-E57B-142E-CE3F157EED8A}" dt="2020-12-01T06:36:32.953" v="711" actId="1076"/>
          <ac:spMkLst>
            <pc:docMk/>
            <pc:sldMk cId="3036231036" sldId="316"/>
            <ac:spMk id="2" creationId="{30DD9AEB-FD8E-4659-8E54-4CD0B91CFA97}"/>
          </ac:spMkLst>
        </pc:spChg>
        <pc:spChg chg="mod">
          <ac:chgData name="Abel Simon1" userId="S::abel.simon1@marist.edu::c4d5c444-6c80-41c7-afd3-968a08a9817d" providerId="AD" clId="Web-{F227772A-1E7C-E57B-142E-CE3F157EED8A}" dt="2020-12-01T06:36:27.172" v="710" actId="20577"/>
          <ac:spMkLst>
            <pc:docMk/>
            <pc:sldMk cId="3036231036" sldId="316"/>
            <ac:spMk id="5" creationId="{F79AE01E-370C-4939-B574-AE674D771B2A}"/>
          </ac:spMkLst>
        </pc:spChg>
        <pc:picChg chg="mod">
          <ac:chgData name="Abel Simon1" userId="S::abel.simon1@marist.edu::c4d5c444-6c80-41c7-afd3-968a08a9817d" providerId="AD" clId="Web-{F227772A-1E7C-E57B-142E-CE3F157EED8A}" dt="2020-12-01T06:36:37.610" v="712" actId="1076"/>
          <ac:picMkLst>
            <pc:docMk/>
            <pc:sldMk cId="3036231036" sldId="316"/>
            <ac:picMk id="13" creationId="{D1E2910A-BFC4-4372-A1CB-96C7090E1DF4}"/>
          </ac:picMkLst>
        </pc:picChg>
      </pc:sldChg>
      <pc:sldChg chg="addSp delSp modSp add del mod replId modClrScheme chgLayout">
        <pc:chgData name="Abel Simon1" userId="S::abel.simon1@marist.edu::c4d5c444-6c80-41c7-afd3-968a08a9817d" providerId="AD" clId="Web-{F227772A-1E7C-E57B-142E-CE3F157EED8A}" dt="2020-12-01T07:14:14.086" v="917" actId="20577"/>
        <pc:sldMkLst>
          <pc:docMk/>
          <pc:sldMk cId="1883323479" sldId="317"/>
        </pc:sldMkLst>
        <pc:spChg chg="mod">
          <ac:chgData name="Abel Simon1" userId="S::abel.simon1@marist.edu::c4d5c444-6c80-41c7-afd3-968a08a9817d" providerId="AD" clId="Web-{F227772A-1E7C-E57B-142E-CE3F157EED8A}" dt="2020-12-01T06:22:45.975" v="609" actId="20577"/>
          <ac:spMkLst>
            <pc:docMk/>
            <pc:sldMk cId="1883323479" sldId="317"/>
            <ac:spMk id="2" creationId="{5C840709-7A71-4CAD-865E-B43CB84777C3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15:57.263" v="489"/>
          <ac:spMkLst>
            <pc:docMk/>
            <pc:sldMk cId="1883323479" sldId="317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F227772A-1E7C-E57B-142E-CE3F157EED8A}" dt="2020-12-01T07:14:14.086" v="917" actId="20577"/>
          <ac:spMkLst>
            <pc:docMk/>
            <pc:sldMk cId="1883323479" sldId="317"/>
            <ac:spMk id="5" creationId="{F79AE01E-370C-4939-B574-AE674D771B2A}"/>
          </ac:spMkLst>
        </pc:spChg>
        <pc:spChg chg="add del mod topLvl">
          <ac:chgData name="Abel Simon1" userId="S::abel.simon1@marist.edu::c4d5c444-6c80-41c7-afd3-968a08a9817d" providerId="AD" clId="Web-{F227772A-1E7C-E57B-142E-CE3F157EED8A}" dt="2020-12-01T06:44:52.569" v="756" actId="14100"/>
          <ac:spMkLst>
            <pc:docMk/>
            <pc:sldMk cId="1883323479" sldId="317"/>
            <ac:spMk id="7" creationId="{DDE0C856-2C14-44F2-87E0-00198864D2E9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15:54.903" v="488"/>
          <ac:spMkLst>
            <pc:docMk/>
            <pc:sldMk cId="1883323479" sldId="317"/>
            <ac:spMk id="8" creationId="{B2F175ED-67BD-49A7-9EB9-A7CC2AE420CF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15:54.903" v="488"/>
          <ac:spMkLst>
            <pc:docMk/>
            <pc:sldMk cId="1883323479" sldId="317"/>
            <ac:spMk id="9" creationId="{CA854962-95B2-4035-BE1C-1DBAA676DCB5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15:54.903" v="488"/>
          <ac:spMkLst>
            <pc:docMk/>
            <pc:sldMk cId="1883323479" sldId="317"/>
            <ac:spMk id="11" creationId="{0B42B66B-23E9-4C3B-8218-B412AEE252F6}"/>
          </ac:spMkLst>
        </pc:spChg>
        <pc:grpChg chg="add del mod">
          <ac:chgData name="Abel Simon1" userId="S::abel.simon1@marist.edu::c4d5c444-6c80-41c7-afd3-968a08a9817d" providerId="AD" clId="Web-{F227772A-1E7C-E57B-142E-CE3F157EED8A}" dt="2020-12-01T06:14:39.870" v="466"/>
          <ac:grpSpMkLst>
            <pc:docMk/>
            <pc:sldMk cId="1883323479" sldId="317"/>
            <ac:grpSpMk id="4" creationId="{01C5A3C9-4418-4390-86B2-7701A260A5F4}"/>
          </ac:grpSpMkLst>
        </pc:grpChg>
        <pc:picChg chg="add del mod">
          <ac:chgData name="Abel Simon1" userId="S::abel.simon1@marist.edu::c4d5c444-6c80-41c7-afd3-968a08a9817d" providerId="AD" clId="Web-{F227772A-1E7C-E57B-142E-CE3F157EED8A}" dt="2020-12-01T06:22:57.804" v="611" actId="1076"/>
          <ac:picMkLst>
            <pc:docMk/>
            <pc:sldMk cId="1883323479" sldId="317"/>
            <ac:picMk id="6" creationId="{BD0AACAF-4430-4E10-8A6F-12E17A74D170}"/>
          </ac:picMkLst>
        </pc:picChg>
        <pc:picChg chg="add del mod topLvl">
          <ac:chgData name="Abel Simon1" userId="S::abel.simon1@marist.edu::c4d5c444-6c80-41c7-afd3-968a08a9817d" providerId="AD" clId="Web-{F227772A-1E7C-E57B-142E-CE3F157EED8A}" dt="2020-12-01T06:22:06.443" v="564" actId="1076"/>
          <ac:picMkLst>
            <pc:docMk/>
            <pc:sldMk cId="1883323479" sldId="317"/>
            <ac:picMk id="10" creationId="{C7C03A38-DAF3-401C-B746-2C94098127C8}"/>
          </ac:picMkLst>
        </pc:picChg>
      </pc:sldChg>
      <pc:sldChg chg="add del replId">
        <pc:chgData name="Abel Simon1" userId="S::abel.simon1@marist.edu::c4d5c444-6c80-41c7-afd3-968a08a9817d" providerId="AD" clId="Web-{F227772A-1E7C-E57B-142E-CE3F157EED8A}" dt="2020-12-01T06:06:42.609" v="390"/>
        <pc:sldMkLst>
          <pc:docMk/>
          <pc:sldMk cId="2531716361" sldId="317"/>
        </pc:sldMkLst>
      </pc:sldChg>
      <pc:sldChg chg="addSp delSp modSp new">
        <pc:chgData name="Abel Simon1" userId="S::abel.simon1@marist.edu::c4d5c444-6c80-41c7-afd3-968a08a9817d" providerId="AD" clId="Web-{F227772A-1E7C-E57B-142E-CE3F157EED8A}" dt="2020-12-01T09:41:31.734" v="2861" actId="20577"/>
        <pc:sldMkLst>
          <pc:docMk/>
          <pc:sldMk cId="1987671605" sldId="318"/>
        </pc:sldMkLst>
        <pc:spChg chg="add mod">
          <ac:chgData name="Abel Simon1" userId="S::abel.simon1@marist.edu::c4d5c444-6c80-41c7-afd3-968a08a9817d" providerId="AD" clId="Web-{F227772A-1E7C-E57B-142E-CE3F157EED8A}" dt="2020-12-01T09:41:31.734" v="2861" actId="20577"/>
          <ac:spMkLst>
            <pc:docMk/>
            <pc:sldMk cId="1987671605" sldId="318"/>
            <ac:spMk id="3" creationId="{95E809C2-CD63-4C57-BA6D-EF39FF9F1157}"/>
          </ac:spMkLst>
        </pc:spChg>
        <pc:picChg chg="add del mod">
          <ac:chgData name="Abel Simon1" userId="S::abel.simon1@marist.edu::c4d5c444-6c80-41c7-afd3-968a08a9817d" providerId="AD" clId="Web-{F227772A-1E7C-E57B-142E-CE3F157EED8A}" dt="2020-12-01T09:41:26.827" v="2860" actId="1076"/>
          <ac:picMkLst>
            <pc:docMk/>
            <pc:sldMk cId="1987671605" sldId="318"/>
            <ac:picMk id="4" creationId="{AE83876E-CBC3-4EE0-B782-EB3BBAB1B90E}"/>
          </ac:picMkLst>
        </pc:picChg>
      </pc:sldChg>
      <pc:sldChg chg="addSp delSp modSp add del mod replId setBg modClrScheme setClrOvrMap addCm chgLayout">
        <pc:chgData name="Abel Simon1" userId="S::abel.simon1@marist.edu::c4d5c444-6c80-41c7-afd3-968a08a9817d" providerId="AD" clId="Web-{F227772A-1E7C-E57B-142E-CE3F157EED8A}" dt="2020-12-01T09:18:11.386" v="2627"/>
        <pc:sldMkLst>
          <pc:docMk/>
          <pc:sldMk cId="910178843" sldId="319"/>
        </pc:sldMkLst>
        <pc:spChg chg="mod ord">
          <ac:chgData name="Abel Simon1" userId="S::abel.simon1@marist.edu::c4d5c444-6c80-41c7-afd3-968a08a9817d" providerId="AD" clId="Web-{F227772A-1E7C-E57B-142E-CE3F157EED8A}" dt="2020-12-01T06:29:33.735" v="650"/>
          <ac:spMkLst>
            <pc:docMk/>
            <pc:sldMk cId="910178843" sldId="319"/>
            <ac:spMk id="2" creationId="{055D828C-25C2-4BC8-92F8-5DCD854CA3C0}"/>
          </ac:spMkLst>
        </pc:spChg>
        <pc:spChg chg="mod ord">
          <ac:chgData name="Abel Simon1" userId="S::abel.simon1@marist.edu::c4d5c444-6c80-41c7-afd3-968a08a9817d" providerId="AD" clId="Web-{F227772A-1E7C-E57B-142E-CE3F157EED8A}" dt="2020-12-01T06:33:49.481" v="705" actId="14100"/>
          <ac:spMkLst>
            <pc:docMk/>
            <pc:sldMk cId="910178843" sldId="319"/>
            <ac:spMk id="6" creationId="{4A182DEC-4C3C-453E-AAFB-5D80AC32492B}"/>
          </ac:spMkLst>
        </pc:spChg>
        <pc:spChg chg="del">
          <ac:chgData name="Abel Simon1" userId="S::abel.simon1@marist.edu::c4d5c444-6c80-41c7-afd3-968a08a9817d" providerId="AD" clId="Web-{F227772A-1E7C-E57B-142E-CE3F157EED8A}" dt="2020-12-01T06:25:41.074" v="613"/>
          <ac:spMkLst>
            <pc:docMk/>
            <pc:sldMk cId="910178843" sldId="319"/>
            <ac:spMk id="8" creationId="{30B62FA5-2E78-4BA3-A744-1BC2C8258063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27:00.075" v="619"/>
          <ac:spMkLst>
            <pc:docMk/>
            <pc:sldMk cId="910178843" sldId="319"/>
            <ac:spMk id="9" creationId="{42599B62-6267-4F5D-9564-FD94B0F00117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29:33.735" v="650"/>
          <ac:spMkLst>
            <pc:docMk/>
            <pc:sldMk cId="910178843" sldId="319"/>
            <ac:spMk id="10" creationId="{6E3E7F55-F65C-4592-B5A3-B8EB5FE66AB4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27:14.357" v="623"/>
          <ac:spMkLst>
            <pc:docMk/>
            <pc:sldMk cId="910178843" sldId="319"/>
            <ac:spMk id="11" creationId="{3691C4E5-AC05-4EA2-9465-14C707912EEE}"/>
          </ac:spMkLst>
        </pc:spChg>
        <pc:spChg chg="del">
          <ac:chgData name="Abel Simon1" userId="S::abel.simon1@marist.edu::c4d5c444-6c80-41c7-afd3-968a08a9817d" providerId="AD" clId="Web-{F227772A-1E7C-E57B-142E-CE3F157EED8A}" dt="2020-12-01T06:26:53.294" v="617"/>
          <ac:spMkLst>
            <pc:docMk/>
            <pc:sldMk cId="910178843" sldId="319"/>
            <ac:spMk id="12" creationId="{53D80757-9B04-4543-B7E7-5971D7684C0C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7.968" v="637"/>
          <ac:spMkLst>
            <pc:docMk/>
            <pc:sldMk cId="910178843" sldId="319"/>
            <ac:spMk id="13" creationId="{72018E1B-E0B9-4440-AFF3-4112E50A2763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0.625" v="639"/>
          <ac:spMkLst>
            <pc:docMk/>
            <pc:sldMk cId="910178843" sldId="319"/>
            <ac:spMk id="14" creationId="{1C4FDBE2-32F7-4AC4-A40C-C51C65B1D474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15" creationId="{BF19CFE6-7621-4FFB-A4F3-53DFD3860D97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0.625" v="639"/>
          <ac:spMkLst>
            <pc:docMk/>
            <pc:sldMk cId="910178843" sldId="319"/>
            <ac:spMk id="16" creationId="{54099A62-2EF0-4EF2-BCB8-F6865122D948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17" creationId="{3F4DD1A1-652B-4ECB-A8DE-07087A834E61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0.625" v="639"/>
          <ac:spMkLst>
            <pc:docMk/>
            <pc:sldMk cId="910178843" sldId="319"/>
            <ac:spMk id="18" creationId="{F92FEB46-1A09-4F9B-B7AB-32F904116070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21" creationId="{D4A67D3B-CF15-41C0-AEB5-8D857A8AE855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5.718" v="643"/>
          <ac:spMkLst>
            <pc:docMk/>
            <pc:sldMk cId="910178843" sldId="319"/>
            <ac:spMk id="22" creationId="{33E72FA3-BD00-444A-AD9B-E6C3D069CDE3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23" creationId="{4EE44E17-6A21-4DF3-9573-0819D6F00067}"/>
          </ac:spMkLst>
        </pc:spChg>
        <pc:spChg chg="del">
          <ac:chgData name="Abel Simon1" userId="S::abel.simon1@marist.edu::c4d5c444-6c80-41c7-afd3-968a08a9817d" providerId="AD" clId="Web-{F227772A-1E7C-E57B-142E-CE3F157EED8A}" dt="2020-12-01T06:27:26.451" v="628"/>
          <ac:spMkLst>
            <pc:docMk/>
            <pc:sldMk cId="910178843" sldId="319"/>
            <ac:spMk id="24" creationId="{33739DEA-F01D-4ECA-B175-7F29ACEAD258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25" creationId="{1DE44A29-0857-4193-8859-8E5D8A3CDAE7}"/>
          </ac:spMkLst>
        </pc:spChg>
        <pc:spChg chg="del mod">
          <ac:chgData name="Abel Simon1" userId="S::abel.simon1@marist.edu::c4d5c444-6c80-41c7-afd3-968a08a9817d" providerId="AD" clId="Web-{F227772A-1E7C-E57B-142E-CE3F157EED8A}" dt="2020-12-01T06:27:25.029" v="627"/>
          <ac:spMkLst>
            <pc:docMk/>
            <pc:sldMk cId="910178843" sldId="319"/>
            <ac:spMk id="26" creationId="{68881126-BE7B-438C-AA98-FFF5D4B5B589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25.234" v="635"/>
          <ac:spMkLst>
            <pc:docMk/>
            <pc:sldMk cId="910178843" sldId="319"/>
            <ac:spMk id="27" creationId="{B2A37BC1-02C0-4D97-8BEC-5BECAD9A3BE1}"/>
          </ac:spMkLst>
        </pc:spChg>
        <pc:spChg chg="del">
          <ac:chgData name="Abel Simon1" userId="S::abel.simon1@marist.edu::c4d5c444-6c80-41c7-afd3-968a08a9817d" providerId="AD" clId="Web-{F227772A-1E7C-E57B-142E-CE3F157EED8A}" dt="2020-12-01T06:27:31.482" v="632"/>
          <ac:spMkLst>
            <pc:docMk/>
            <pc:sldMk cId="910178843" sldId="319"/>
            <ac:spMk id="28" creationId="{B50641AE-9B27-4EAC-8CA4-41456B4B6ECE}"/>
          </ac:spMkLst>
        </pc:spChg>
        <pc:spChg chg="del">
          <ac:chgData name="Abel Simon1" userId="S::abel.simon1@marist.edu::c4d5c444-6c80-41c7-afd3-968a08a9817d" providerId="AD" clId="Web-{F227772A-1E7C-E57B-142E-CE3F157EED8A}" dt="2020-12-01T06:27:29.920" v="631"/>
          <ac:spMkLst>
            <pc:docMk/>
            <pc:sldMk cId="910178843" sldId="319"/>
            <ac:spMk id="29" creationId="{573920EE-B827-4AE2-B7CF-10C6BF8E99DC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8.203" v="645"/>
          <ac:spMkLst>
            <pc:docMk/>
            <pc:sldMk cId="910178843" sldId="319"/>
            <ac:spMk id="30" creationId="{AC6F8F5A-EAFE-459F-8F54-9D86D539F12E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8.203" v="645"/>
          <ac:spMkLst>
            <pc:docMk/>
            <pc:sldMk cId="910178843" sldId="319"/>
            <ac:spMk id="31" creationId="{5DFA2231-FFDF-4250-983C-D460855A37B8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8.203" v="645"/>
          <ac:spMkLst>
            <pc:docMk/>
            <pc:sldMk cId="910178843" sldId="319"/>
            <ac:spMk id="32" creationId="{C18DD249-7BAF-43E4-96D2-897DF8277025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8.203" v="645"/>
          <ac:spMkLst>
            <pc:docMk/>
            <pc:sldMk cId="910178843" sldId="319"/>
            <ac:spMk id="33" creationId="{93709A93-4FBF-496D-9228-3D3DBCF5064D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38.203" v="645"/>
          <ac:spMkLst>
            <pc:docMk/>
            <pc:sldMk cId="910178843" sldId="319"/>
            <ac:spMk id="34" creationId="{FDF57CB1-214E-425B-96B6-75E40F166F08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40.828" v="647"/>
          <ac:spMkLst>
            <pc:docMk/>
            <pc:sldMk cId="910178843" sldId="319"/>
            <ac:spMk id="35" creationId="{BF538DE5-A30F-4117-9482-6CCAD2A82196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8:40.828" v="647"/>
          <ac:spMkLst>
            <pc:docMk/>
            <pc:sldMk cId="910178843" sldId="319"/>
            <ac:spMk id="36" creationId="{DB01F01A-0922-4194-8449-21D15139A756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29:33.657" v="649"/>
          <ac:spMkLst>
            <pc:docMk/>
            <pc:sldMk cId="910178843" sldId="319"/>
            <ac:spMk id="40" creationId="{7AE95D8F-9825-4222-8846-E3461598CC62}"/>
          </ac:spMkLst>
        </pc:spChg>
        <pc:spChg chg="add ord">
          <ac:chgData name="Abel Simon1" userId="S::abel.simon1@marist.edu::c4d5c444-6c80-41c7-afd3-968a08a9817d" providerId="AD" clId="Web-{F227772A-1E7C-E57B-142E-CE3F157EED8A}" dt="2020-12-01T06:31:17.941" v="657"/>
          <ac:spMkLst>
            <pc:docMk/>
            <pc:sldMk cId="910178843" sldId="319"/>
            <ac:spMk id="44" creationId="{9584E7D4-A2F5-41A9-A4AE-B84BD1346A6E}"/>
          </ac:spMkLst>
        </pc:spChg>
        <pc:spChg chg="add ord">
          <ac:chgData name="Abel Simon1" userId="S::abel.simon1@marist.edu::c4d5c444-6c80-41c7-afd3-968a08a9817d" providerId="AD" clId="Web-{F227772A-1E7C-E57B-142E-CE3F157EED8A}" dt="2020-12-01T07:03:29.922" v="842"/>
          <ac:spMkLst>
            <pc:docMk/>
            <pc:sldMk cId="910178843" sldId="319"/>
            <ac:spMk id="45" creationId="{912531D6-F318-49BD-859A-0B2B7159485B}"/>
          </ac:spMkLst>
        </pc:spChg>
        <pc:spChg chg="add ord">
          <ac:chgData name="Abel Simon1" userId="S::abel.simon1@marist.edu::c4d5c444-6c80-41c7-afd3-968a08a9817d" providerId="AD" clId="Web-{F227772A-1E7C-E57B-142E-CE3F157EED8A}" dt="2020-12-01T09:15:08.956" v="2600"/>
          <ac:spMkLst>
            <pc:docMk/>
            <pc:sldMk cId="910178843" sldId="319"/>
            <ac:spMk id="46" creationId="{C3A78525-353D-47EB-B839-E380DBD7DE18}"/>
          </ac:spMkLst>
        </pc:spChg>
        <pc:spChg chg="add ord">
          <ac:chgData name="Abel Simon1" userId="S::abel.simon1@marist.edu::c4d5c444-6c80-41c7-afd3-968a08a9817d" providerId="AD" clId="Web-{F227772A-1E7C-E57B-142E-CE3F157EED8A}" dt="2020-12-01T09:15:12.612" v="2601"/>
          <ac:spMkLst>
            <pc:docMk/>
            <pc:sldMk cId="910178843" sldId="319"/>
            <ac:spMk id="47" creationId="{6436C932-B8B8-4A70-8A0D-1A4AD0A9F20E}"/>
          </ac:spMkLst>
        </pc:spChg>
        <pc:spChg chg="add ord">
          <ac:chgData name="Abel Simon1" userId="S::abel.simon1@marist.edu::c4d5c444-6c80-41c7-afd3-968a08a9817d" providerId="AD" clId="Web-{F227772A-1E7C-E57B-142E-CE3F157EED8A}" dt="2020-12-01T09:15:18.831" v="2603"/>
          <ac:spMkLst>
            <pc:docMk/>
            <pc:sldMk cId="910178843" sldId="319"/>
            <ac:spMk id="49" creationId="{BEC760C0-2D8A-4DE5-9990-FA96D59E535F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9:14:40.986" v="2593"/>
          <ac:spMkLst>
            <pc:docMk/>
            <pc:sldMk cId="910178843" sldId="319"/>
            <ac:spMk id="50" creationId="{6423203F-F132-4D4D-A41A-5870B6DA683C}"/>
          </ac:spMkLst>
        </pc:spChg>
        <pc:spChg chg="add mod">
          <ac:chgData name="Abel Simon1" userId="S::abel.simon1@marist.edu::c4d5c444-6c80-41c7-afd3-968a08a9817d" providerId="AD" clId="Web-{F227772A-1E7C-E57B-142E-CE3F157EED8A}" dt="2020-12-01T06:33:54.512" v="706" actId="1076"/>
          <ac:spMkLst>
            <pc:docMk/>
            <pc:sldMk cId="910178843" sldId="319"/>
            <ac:spMk id="51" creationId="{85C4B250-2D82-4239-953C-9F69640DCB52}"/>
          </ac:spMkLst>
        </pc:spChg>
        <pc:picChg chg="mod ord">
          <ac:chgData name="Abel Simon1" userId="S::abel.simon1@marist.edu::c4d5c444-6c80-41c7-afd3-968a08a9817d" providerId="AD" clId="Web-{F227772A-1E7C-E57B-142E-CE3F157EED8A}" dt="2020-12-01T09:14:47.861" v="2595"/>
          <ac:picMkLst>
            <pc:docMk/>
            <pc:sldMk cId="910178843" sldId="319"/>
            <ac:picMk id="3" creationId="{6FC9584C-84B3-403B-A98B-EF19EDC9462E}"/>
          </ac:picMkLst>
        </pc:picChg>
        <pc:picChg chg="mod ord">
          <ac:chgData name="Abel Simon1" userId="S::abel.simon1@marist.edu::c4d5c444-6c80-41c7-afd3-968a08a9817d" providerId="AD" clId="Web-{F227772A-1E7C-E57B-142E-CE3F157EED8A}" dt="2020-12-01T09:14:45.486" v="2594"/>
          <ac:picMkLst>
            <pc:docMk/>
            <pc:sldMk cId="910178843" sldId="319"/>
            <ac:picMk id="4" creationId="{11BA0A0C-254A-4320-A4F4-88A651E8082F}"/>
          </ac:picMkLst>
        </pc:picChg>
        <pc:picChg chg="mod ord">
          <ac:chgData name="Abel Simon1" userId="S::abel.simon1@marist.edu::c4d5c444-6c80-41c7-afd3-968a08a9817d" providerId="AD" clId="Web-{F227772A-1E7C-E57B-142E-CE3F157EED8A}" dt="2020-12-01T09:14:49.736" v="2596"/>
          <ac:picMkLst>
            <pc:docMk/>
            <pc:sldMk cId="910178843" sldId="319"/>
            <ac:picMk id="5" creationId="{F10ABBE4-1771-446B-A373-36EA60E5498E}"/>
          </ac:picMkLst>
        </pc:picChg>
        <pc:picChg chg="mod ord">
          <ac:chgData name="Abel Simon1" userId="S::abel.simon1@marist.edu::c4d5c444-6c80-41c7-afd3-968a08a9817d" providerId="AD" clId="Web-{F227772A-1E7C-E57B-142E-CE3F157EED8A}" dt="2020-12-01T09:15:04.377" v="2599"/>
          <ac:picMkLst>
            <pc:docMk/>
            <pc:sldMk cId="910178843" sldId="319"/>
            <ac:picMk id="7" creationId="{8ED6FDF4-86ED-4935-8309-EBA3D977457D}"/>
          </ac:picMkLst>
        </pc:picChg>
        <pc:picChg chg="add del">
          <ac:chgData name="Abel Simon1" userId="S::abel.simon1@marist.edu::c4d5c444-6c80-41c7-afd3-968a08a9817d" providerId="AD" clId="Web-{F227772A-1E7C-E57B-142E-CE3F157EED8A}" dt="2020-12-01T06:28:25.234" v="635"/>
          <ac:picMkLst>
            <pc:docMk/>
            <pc:sldMk cId="910178843" sldId="319"/>
            <ac:picMk id="19" creationId="{E2271F3E-C693-4F5F-9E5F-B543945DDB94}"/>
          </ac:picMkLst>
        </pc:picChg>
        <pc:cxnChg chg="add del">
          <ac:chgData name="Abel Simon1" userId="S::abel.simon1@marist.edu::c4d5c444-6c80-41c7-afd3-968a08a9817d" providerId="AD" clId="Web-{F227772A-1E7C-E57B-142E-CE3F157EED8A}" dt="2020-12-01T06:28:33.187" v="641"/>
          <ac:cxnSpMkLst>
            <pc:docMk/>
            <pc:sldMk cId="910178843" sldId="319"/>
            <ac:cxnSpMk id="20" creationId="{8733B210-462D-42A4-BA20-36743BB5E686}"/>
          </ac:cxnSpMkLst>
        </pc:cxnChg>
        <pc:cxnChg chg="add del mod">
          <ac:chgData name="Abel Simon1" userId="S::abel.simon1@marist.edu::c4d5c444-6c80-41c7-afd3-968a08a9817d" providerId="AD" clId="Web-{F227772A-1E7C-E57B-142E-CE3F157EED8A}" dt="2020-12-01T06:28:40.828" v="647"/>
          <ac:cxnSpMkLst>
            <pc:docMk/>
            <pc:sldMk cId="910178843" sldId="319"/>
            <ac:cxnSpMk id="37" creationId="{B8B18B0D-B77C-4D8D-95D7-3D3C9B11A590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28:40.828" v="647"/>
          <ac:cxnSpMkLst>
            <pc:docMk/>
            <pc:sldMk cId="910178843" sldId="319"/>
            <ac:cxnSpMk id="38" creationId="{63A679B9-7B1E-4FC4-84E7-252A4FD6C882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29:33.657" v="649"/>
          <ac:cxnSpMkLst>
            <pc:docMk/>
            <pc:sldMk cId="910178843" sldId="319"/>
            <ac:cxnSpMk id="39" creationId="{DFDA47BC-3069-47F5-8257-24B3B1F76A0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29:33.657" v="649"/>
          <ac:cxnSpMkLst>
            <pc:docMk/>
            <pc:sldMk cId="910178843" sldId="319"/>
            <ac:cxnSpMk id="41" creationId="{942B920A-73AD-402A-8EEF-B88E1A9398B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29:33.657" v="649"/>
          <ac:cxnSpMkLst>
            <pc:docMk/>
            <pc:sldMk cId="910178843" sldId="319"/>
            <ac:cxnSpMk id="42" creationId="{00C9EB70-BC82-414A-BF8D-AD7FC6727616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29:33.657" v="649"/>
          <ac:cxnSpMkLst>
            <pc:docMk/>
            <pc:sldMk cId="910178843" sldId="319"/>
            <ac:cxnSpMk id="43" creationId="{3217665F-0036-444A-8D4A-33AF36A36A42}"/>
          </ac:cxnSpMkLst>
        </pc:cxnChg>
        <pc:cxnChg chg="add ord">
          <ac:chgData name="Abel Simon1" userId="S::abel.simon1@marist.edu::c4d5c444-6c80-41c7-afd3-968a08a9817d" providerId="AD" clId="Web-{F227772A-1E7C-E57B-142E-CE3F157EED8A}" dt="2020-12-01T09:15:15.503" v="2602"/>
          <ac:cxnSpMkLst>
            <pc:docMk/>
            <pc:sldMk cId="910178843" sldId="319"/>
            <ac:cxnSpMk id="48" creationId="{02AD82C0-24F3-4083-849D-D281174AF259}"/>
          </ac:cxnSpMkLst>
        </pc:cxnChg>
      </pc:sldChg>
      <pc:sldChg chg="addSp delSp modSp add mod replId setBg modClrScheme chgLayout">
        <pc:chgData name="Abel Simon1" userId="S::abel.simon1@marist.edu::c4d5c444-6c80-41c7-afd3-968a08a9817d" providerId="AD" clId="Web-{F227772A-1E7C-E57B-142E-CE3F157EED8A}" dt="2020-12-01T09:17:46.209" v="2626"/>
        <pc:sldMkLst>
          <pc:docMk/>
          <pc:sldMk cId="2460144928" sldId="320"/>
        </pc:sldMkLst>
        <pc:spChg chg="mod ord">
          <ac:chgData name="Abel Simon1" userId="S::abel.simon1@marist.edu::c4d5c444-6c80-41c7-afd3-968a08a9817d" providerId="AD" clId="Web-{F227772A-1E7C-E57B-142E-CE3F157EED8A}" dt="2020-12-01T06:48:39.676" v="759"/>
          <ac:spMkLst>
            <pc:docMk/>
            <pc:sldMk cId="2460144928" sldId="320"/>
            <ac:spMk id="2" creationId="{055D828C-25C2-4BC8-92F8-5DCD854CA3C0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42:07.045" v="751"/>
          <ac:spMkLst>
            <pc:docMk/>
            <pc:sldMk cId="2460144928" sldId="320"/>
            <ac:spMk id="6" creationId="{4A182DEC-4C3C-453E-AAFB-5D80AC32492B}"/>
          </ac:spMkLst>
        </pc:spChg>
        <pc:spChg chg="del">
          <ac:chgData name="Abel Simon1" userId="S::abel.simon1@marist.edu::c4d5c444-6c80-41c7-afd3-968a08a9817d" providerId="AD" clId="Web-{F227772A-1E7C-E57B-142E-CE3F157EED8A}" dt="2020-12-01T06:39:07.978" v="728"/>
          <ac:spMkLst>
            <pc:docMk/>
            <pc:sldMk cId="2460144928" sldId="320"/>
            <ac:spMk id="8" creationId="{30B62FA5-2E78-4BA3-A744-1BC2C8258063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42.075" v="739"/>
          <ac:spMkLst>
            <pc:docMk/>
            <pc:sldMk cId="2460144928" sldId="320"/>
            <ac:spMk id="9" creationId="{87BED9CD-2172-4FE7-B6A9-5BB3CF240B75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31.388" v="737"/>
          <ac:spMkLst>
            <pc:docMk/>
            <pc:sldMk cId="2460144928" sldId="320"/>
            <ac:spMk id="10" creationId="{174215EF-24A7-4C3E-AC51-6552C78D0910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31.388" v="737"/>
          <ac:spMkLst>
            <pc:docMk/>
            <pc:sldMk cId="2460144928" sldId="320"/>
            <ac:spMk id="11" creationId="{F1071EBD-368B-4A0A-878D-1C3B83C6F37E}"/>
          </ac:spMkLst>
        </pc:spChg>
        <pc:spChg chg="del">
          <ac:chgData name="Abel Simon1" userId="S::abel.simon1@marist.edu::c4d5c444-6c80-41c7-afd3-968a08a9817d" providerId="AD" clId="Web-{F227772A-1E7C-E57B-142E-CE3F157EED8A}" dt="2020-12-01T06:39:09.494" v="729"/>
          <ac:spMkLst>
            <pc:docMk/>
            <pc:sldMk cId="2460144928" sldId="320"/>
            <ac:spMk id="12" creationId="{53D80757-9B04-4543-B7E7-5971D7684C0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31.388" v="737"/>
          <ac:spMkLst>
            <pc:docMk/>
            <pc:sldMk cId="2460144928" sldId="320"/>
            <ac:spMk id="13" creationId="{CD7A4CD1-5DD8-4804-AFA5-4B7ABC885D06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31.388" v="737"/>
          <ac:spMkLst>
            <pc:docMk/>
            <pc:sldMk cId="2460144928" sldId="320"/>
            <ac:spMk id="14" creationId="{720F1F19-7A1A-494B-9CBA-34EACBDCEC5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6:41:31.388" v="737"/>
          <ac:spMkLst>
            <pc:docMk/>
            <pc:sldMk cId="2460144928" sldId="320"/>
            <ac:spMk id="15" creationId="{4818CC0C-5A41-4E32-AA3B-447AAC152A3B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7:05:05.772" v="852"/>
          <ac:spMkLst>
            <pc:docMk/>
            <pc:sldMk cId="2460144928" sldId="320"/>
            <ac:spMk id="16" creationId="{C12FA195-6CF9-4A33-BD89-97BD17143FED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6:49:42.303" v="777" actId="14100"/>
          <ac:spMkLst>
            <pc:docMk/>
            <pc:sldMk cId="2460144928" sldId="320"/>
            <ac:spMk id="17" creationId="{BA2D8BDD-4D52-466A-A791-4B825C3AF233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42:44.077" v="754"/>
          <ac:spMkLst>
            <pc:docMk/>
            <pc:sldMk cId="2460144928" sldId="320"/>
            <ac:spMk id="23" creationId="{7AE95D8F-9825-4222-8846-E3461598CC62}"/>
          </ac:spMkLst>
        </pc:spChg>
        <pc:spChg chg="del">
          <ac:chgData name="Abel Simon1" userId="S::abel.simon1@marist.edu::c4d5c444-6c80-41c7-afd3-968a08a9817d" providerId="AD" clId="Web-{F227772A-1E7C-E57B-142E-CE3F157EED8A}" dt="2020-12-01T06:41:51.670" v="747"/>
          <ac:spMkLst>
            <pc:docMk/>
            <pc:sldMk cId="2460144928" sldId="320"/>
            <ac:spMk id="24" creationId="{33739DEA-F01D-4ECA-B175-7F29ACEAD258}"/>
          </ac:spMkLst>
        </pc:spChg>
        <pc:spChg chg="del">
          <ac:chgData name="Abel Simon1" userId="S::abel.simon1@marist.edu::c4d5c444-6c80-41c7-afd3-968a08a9817d" providerId="AD" clId="Web-{F227772A-1E7C-E57B-142E-CE3F157EED8A}" dt="2020-12-01T06:41:51.670" v="746"/>
          <ac:spMkLst>
            <pc:docMk/>
            <pc:sldMk cId="2460144928" sldId="320"/>
            <ac:spMk id="26" creationId="{68881126-BE7B-438C-AA98-FFF5D4B5B589}"/>
          </ac:spMkLst>
        </pc:spChg>
        <pc:spChg chg="del">
          <ac:chgData name="Abel Simon1" userId="S::abel.simon1@marist.edu::c4d5c444-6c80-41c7-afd3-968a08a9817d" providerId="AD" clId="Web-{F227772A-1E7C-E57B-142E-CE3F157EED8A}" dt="2020-12-01T06:41:51.670" v="745"/>
          <ac:spMkLst>
            <pc:docMk/>
            <pc:sldMk cId="2460144928" sldId="320"/>
            <ac:spMk id="28" creationId="{B50641AE-9B27-4EAC-8CA4-41456B4B6ECE}"/>
          </ac:spMkLst>
        </pc:spChg>
        <pc:spChg chg="del">
          <ac:chgData name="Abel Simon1" userId="S::abel.simon1@marist.edu::c4d5c444-6c80-41c7-afd3-968a08a9817d" providerId="AD" clId="Web-{F227772A-1E7C-E57B-142E-CE3F157EED8A}" dt="2020-12-01T06:41:51.670" v="744"/>
          <ac:spMkLst>
            <pc:docMk/>
            <pc:sldMk cId="2460144928" sldId="320"/>
            <ac:spMk id="29" creationId="{573920EE-B827-4AE2-B7CF-10C6BF8E99DC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48:39.676" v="759"/>
          <ac:spMkLst>
            <pc:docMk/>
            <pc:sldMk cId="2460144928" sldId="320"/>
            <ac:spMk id="32" creationId="{4351DFE5-F63D-4BE0-BDA9-E3EB88F01AA5}"/>
          </ac:spMkLst>
        </pc:spChg>
        <pc:spChg chg="add ord">
          <ac:chgData name="Abel Simon1" userId="S::abel.simon1@marist.edu::c4d5c444-6c80-41c7-afd3-968a08a9817d" providerId="AD" clId="Web-{F227772A-1E7C-E57B-142E-CE3F157EED8A}" dt="2020-12-01T06:49:26.209" v="774"/>
          <ac:spMkLst>
            <pc:docMk/>
            <pc:sldMk cId="2460144928" sldId="320"/>
            <ac:spMk id="36" creationId="{72257994-BD97-4691-8B89-198A6D2BABDC}"/>
          </ac:spMkLst>
        </pc:spChg>
        <pc:spChg chg="add del">
          <ac:chgData name="Abel Simon1" userId="S::abel.simon1@marist.edu::c4d5c444-6c80-41c7-afd3-968a08a9817d" providerId="AD" clId="Web-{F227772A-1E7C-E57B-142E-CE3F157EED8A}" dt="2020-12-01T06:48:39.598" v="758"/>
          <ac:spMkLst>
            <pc:docMk/>
            <pc:sldMk cId="2460144928" sldId="320"/>
            <ac:spMk id="41" creationId="{7AE95D8F-9825-4222-8846-E3461598CC62}"/>
          </ac:spMkLst>
        </pc:spChg>
        <pc:picChg chg="add del mod ord">
          <ac:chgData name="Abel Simon1" userId="S::abel.simon1@marist.edu::c4d5c444-6c80-41c7-afd3-968a08a9817d" providerId="AD" clId="Web-{F227772A-1E7C-E57B-142E-CE3F157EED8A}" dt="2020-12-01T07:06:22.664" v="858"/>
          <ac:picMkLst>
            <pc:docMk/>
            <pc:sldMk cId="2460144928" sldId="320"/>
            <ac:picMk id="3" creationId="{6FC9584C-84B3-403B-A98B-EF19EDC9462E}"/>
          </ac:picMkLst>
        </pc:picChg>
        <pc:picChg chg="add del mod ord">
          <ac:chgData name="Abel Simon1" userId="S::abel.simon1@marist.edu::c4d5c444-6c80-41c7-afd3-968a08a9817d" providerId="AD" clId="Web-{F227772A-1E7C-E57B-142E-CE3F157EED8A}" dt="2020-12-01T09:17:46.209" v="2626"/>
          <ac:picMkLst>
            <pc:docMk/>
            <pc:sldMk cId="2460144928" sldId="320"/>
            <ac:picMk id="4" creationId="{11BA0A0C-254A-4320-A4F4-88A651E8082F}"/>
          </ac:picMkLst>
        </pc:picChg>
        <pc:picChg chg="add del mod ord">
          <ac:chgData name="Abel Simon1" userId="S::abel.simon1@marist.edu::c4d5c444-6c80-41c7-afd3-968a08a9817d" providerId="AD" clId="Web-{F227772A-1E7C-E57B-142E-CE3F157EED8A}" dt="2020-12-01T07:06:25.445" v="859"/>
          <ac:picMkLst>
            <pc:docMk/>
            <pc:sldMk cId="2460144928" sldId="320"/>
            <ac:picMk id="5" creationId="{F10ABBE4-1771-446B-A373-36EA60E5498E}"/>
          </ac:picMkLst>
        </pc:picChg>
        <pc:picChg chg="add del mod ord">
          <ac:chgData name="Abel Simon1" userId="S::abel.simon1@marist.edu::c4d5c444-6c80-41c7-afd3-968a08a9817d" providerId="AD" clId="Web-{F227772A-1E7C-E57B-142E-CE3F157EED8A}" dt="2020-12-01T07:06:19.273" v="857"/>
          <ac:picMkLst>
            <pc:docMk/>
            <pc:sldMk cId="2460144928" sldId="320"/>
            <ac:picMk id="7" creationId="{8ED6FDF4-86ED-4935-8309-EBA3D977457D}"/>
          </ac:picMkLst>
        </pc:picChg>
        <pc:picChg chg="add del">
          <ac:chgData name="Abel Simon1" userId="S::abel.simon1@marist.edu::c4d5c444-6c80-41c7-afd3-968a08a9817d" providerId="AD" clId="Web-{F227772A-1E7C-E57B-142E-CE3F157EED8A}" dt="2020-12-01T06:48:39.676" v="759"/>
          <ac:picMkLst>
            <pc:docMk/>
            <pc:sldMk cId="2460144928" sldId="320"/>
            <ac:picMk id="34" creationId="{02DD2BC0-6F29-4B4F-8D61-2DCF6D2E8E73}"/>
          </ac:picMkLst>
        </pc:picChg>
        <pc:cxnChg chg="add del">
          <ac:chgData name="Abel Simon1" userId="S::abel.simon1@marist.edu::c4d5c444-6c80-41c7-afd3-968a08a9817d" providerId="AD" clId="Web-{F227772A-1E7C-E57B-142E-CE3F157EED8A}" dt="2020-12-01T06:42:44.077" v="754"/>
          <ac:cxnSpMkLst>
            <pc:docMk/>
            <pc:sldMk cId="2460144928" sldId="320"/>
            <ac:cxnSpMk id="18" creationId="{DFDA47BC-3069-47F5-8257-24B3B1F76A0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2:44.077" v="754"/>
          <ac:cxnSpMkLst>
            <pc:docMk/>
            <pc:sldMk cId="2460144928" sldId="320"/>
            <ac:cxnSpMk id="19" creationId="{3217665F-0036-444A-8D4A-33AF36A36A42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2:06.951" v="750"/>
          <ac:cxnSpMkLst>
            <pc:docMk/>
            <pc:sldMk cId="2460144928" sldId="320"/>
            <ac:cxnSpMk id="21" creationId="{8733B210-462D-42A4-BA20-36743BB5E686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2:44.077" v="754"/>
          <ac:cxnSpMkLst>
            <pc:docMk/>
            <pc:sldMk cId="2460144928" sldId="320"/>
            <ac:cxnSpMk id="25" creationId="{942B920A-73AD-402A-8EEF-B88E1A9398B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2:44.077" v="754"/>
          <ac:cxnSpMkLst>
            <pc:docMk/>
            <pc:sldMk cId="2460144928" sldId="320"/>
            <ac:cxnSpMk id="27" creationId="{00C9EB70-BC82-414A-BF8D-AD7FC6727616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8:39.598" v="758"/>
          <ac:cxnSpMkLst>
            <pc:docMk/>
            <pc:sldMk cId="2460144928" sldId="320"/>
            <ac:cxnSpMk id="39" creationId="{DFDA47BC-3069-47F5-8257-24B3B1F76A0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8:39.598" v="758"/>
          <ac:cxnSpMkLst>
            <pc:docMk/>
            <pc:sldMk cId="2460144928" sldId="320"/>
            <ac:cxnSpMk id="43" creationId="{942B920A-73AD-402A-8EEF-B88E1A9398B8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8:39.598" v="758"/>
          <ac:cxnSpMkLst>
            <pc:docMk/>
            <pc:sldMk cId="2460144928" sldId="320"/>
            <ac:cxnSpMk id="45" creationId="{00C9EB70-BC82-414A-BF8D-AD7FC6727616}"/>
          </ac:cxnSpMkLst>
        </pc:cxnChg>
        <pc:cxnChg chg="add del">
          <ac:chgData name="Abel Simon1" userId="S::abel.simon1@marist.edu::c4d5c444-6c80-41c7-afd3-968a08a9817d" providerId="AD" clId="Web-{F227772A-1E7C-E57B-142E-CE3F157EED8A}" dt="2020-12-01T06:48:39.598" v="758"/>
          <ac:cxnSpMkLst>
            <pc:docMk/>
            <pc:sldMk cId="2460144928" sldId="320"/>
            <ac:cxnSpMk id="47" creationId="{3217665F-0036-444A-8D4A-33AF36A36A42}"/>
          </ac:cxnSpMkLst>
        </pc:cxnChg>
      </pc:sldChg>
      <pc:sldChg chg="addSp delSp modSp add mod replId modClrScheme addCm chgLayout">
        <pc:chgData name="Abel Simon1" userId="S::abel.simon1@marist.edu::c4d5c444-6c80-41c7-afd3-968a08a9817d" providerId="AD" clId="Web-{F227772A-1E7C-E57B-142E-CE3F157EED8A}" dt="2020-12-01T09:13:28.797" v="2578" actId="20577"/>
        <pc:sldMkLst>
          <pc:docMk/>
          <pc:sldMk cId="49587972" sldId="321"/>
        </pc:sldMkLst>
        <pc:spChg chg="add del mod">
          <ac:chgData name="Abel Simon1" userId="S::abel.simon1@marist.edu::c4d5c444-6c80-41c7-afd3-968a08a9817d" providerId="AD" clId="Web-{F227772A-1E7C-E57B-142E-CE3F157EED8A}" dt="2020-12-01T08:45:25.303" v="2116" actId="14100"/>
          <ac:spMkLst>
            <pc:docMk/>
            <pc:sldMk cId="49587972" sldId="321"/>
            <ac:spMk id="2" creationId="{20DD1E60-84E2-4C2B-884D-6378A091BAF6}"/>
          </ac:spMkLst>
        </pc:spChg>
        <pc:spChg chg="mod ord">
          <ac:chgData name="Abel Simon1" userId="S::abel.simon1@marist.edu::c4d5c444-6c80-41c7-afd3-968a08a9817d" providerId="AD" clId="Web-{F227772A-1E7C-E57B-142E-CE3F157EED8A}" dt="2020-12-01T09:13:28.797" v="2578" actId="20577"/>
          <ac:spMkLst>
            <pc:docMk/>
            <pc:sldMk cId="49587972" sldId="321"/>
            <ac:spMk id="3" creationId="{6273FD27-DBFC-42FE-B998-CAA63257A17A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8:46:39.341" v="2126" actId="1076"/>
          <ac:spMkLst>
            <pc:docMk/>
            <pc:sldMk cId="49587972" sldId="321"/>
            <ac:spMk id="4" creationId="{74DB923A-CF9D-4300-9F0C-8D5595CA73F7}"/>
          </ac:spMkLst>
        </pc:spChg>
        <pc:spChg chg="del">
          <ac:chgData name="Abel Simon1" userId="S::abel.simon1@marist.edu::c4d5c444-6c80-41c7-afd3-968a08a9817d" providerId="AD" clId="Web-{F227772A-1E7C-E57B-142E-CE3F157EED8A}" dt="2020-12-01T07:15:54.275" v="935"/>
          <ac:spMkLst>
            <pc:docMk/>
            <pc:sldMk cId="49587972" sldId="321"/>
            <ac:spMk id="5" creationId="{F79AE01E-370C-4939-B574-AE674D771B2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15:42.400" v="925"/>
          <ac:spMkLst>
            <pc:docMk/>
            <pc:sldMk cId="49587972" sldId="321"/>
            <ac:spMk id="6" creationId="{B5709521-EB00-4B75-B23D-4EB9A344E638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15:37.963" v="924"/>
          <ac:spMkLst>
            <pc:docMk/>
            <pc:sldMk cId="49587972" sldId="321"/>
            <ac:spMk id="7" creationId="{0910BA2B-4838-42F2-B147-49AFCAAC026D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16:40.593" v="952"/>
          <ac:spMkLst>
            <pc:docMk/>
            <pc:sldMk cId="49587972" sldId="321"/>
            <ac:spMk id="8" creationId="{10723EA4-9DFA-4C48-A439-AA99027A08A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29:15.022" v="1113"/>
          <ac:spMkLst>
            <pc:docMk/>
            <pc:sldMk cId="49587972" sldId="321"/>
            <ac:spMk id="12" creationId="{4F4D414C-D207-4543-A54E-02C20B897766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35:54.745" v="1131"/>
          <ac:spMkLst>
            <pc:docMk/>
            <pc:sldMk cId="49587972" sldId="321"/>
            <ac:spMk id="13" creationId="{7F6CEE1E-7550-4CCC-8972-9A37D77C2795}"/>
          </ac:spMkLst>
        </pc:spChg>
        <pc:spChg chg="mod">
          <ac:chgData name="Abel Simon1" userId="S::abel.simon1@marist.edu::c4d5c444-6c80-41c7-afd3-968a08a9817d" providerId="AD" clId="Web-{F227772A-1E7C-E57B-142E-CE3F157EED8A}" dt="2020-12-01T08:46:54.513" v="2128" actId="1076"/>
          <ac:spMkLst>
            <pc:docMk/>
            <pc:sldMk cId="49587972" sldId="321"/>
            <ac:spMk id="17" creationId="{0C08C792-846C-438D-A32F-D103F5502AF7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7:36:01.714" v="1132"/>
          <ac:spMkLst>
            <pc:docMk/>
            <pc:sldMk cId="49587972" sldId="321"/>
            <ac:spMk id="18" creationId="{E576276E-CB2F-4D59-B80B-24B84FC81421}"/>
          </ac:spMkLst>
        </pc:spChg>
        <pc:spChg chg="add mod">
          <ac:chgData name="Abel Simon1" userId="S::abel.simon1@marist.edu::c4d5c444-6c80-41c7-afd3-968a08a9817d" providerId="AD" clId="Web-{F227772A-1E7C-E57B-142E-CE3F157EED8A}" dt="2020-12-01T08:46:54.529" v="2129" actId="1076"/>
          <ac:spMkLst>
            <pc:docMk/>
            <pc:sldMk cId="49587972" sldId="321"/>
            <ac:spMk id="21" creationId="{55D7179E-362F-46A4-B982-3228282AE49B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02:32.496" v="2242"/>
          <ac:spMkLst>
            <pc:docMk/>
            <pc:sldMk cId="49587972" sldId="321"/>
            <ac:spMk id="22" creationId="{7424C0D4-1456-4778-B9D3-7999DE706D87}"/>
          </ac:spMkLst>
        </pc:spChg>
        <pc:graphicFrameChg chg="add del mod modGraphic">
          <ac:chgData name="Abel Simon1" userId="S::abel.simon1@marist.edu::c4d5c444-6c80-41c7-afd3-968a08a9817d" providerId="AD" clId="Web-{F227772A-1E7C-E57B-142E-CE3F157EED8A}" dt="2020-12-01T08:03:51.172" v="1745"/>
          <ac:graphicFrameMkLst>
            <pc:docMk/>
            <pc:sldMk cId="49587972" sldId="321"/>
            <ac:graphicFrameMk id="23" creationId="{55D7B9D3-5391-4AAB-9481-532C7F67F676}"/>
          </ac:graphicFrameMkLst>
        </pc:graphicFrameChg>
        <pc:picChg chg="add mod">
          <ac:chgData name="Abel Simon1" userId="S::abel.simon1@marist.edu::c4d5c444-6c80-41c7-afd3-968a08a9817d" providerId="AD" clId="Web-{F227772A-1E7C-E57B-142E-CE3F157EED8A}" dt="2020-12-01T08:46:39.341" v="2127" actId="1076"/>
          <ac:picMkLst>
            <pc:docMk/>
            <pc:sldMk cId="49587972" sldId="321"/>
            <ac:picMk id="10" creationId="{F56068B0-7466-43D3-9135-5F093AC17E8E}"/>
          </ac:picMkLst>
        </pc:picChg>
        <pc:picChg chg="add del mod modCrop">
          <ac:chgData name="Abel Simon1" userId="S::abel.simon1@marist.edu::c4d5c444-6c80-41c7-afd3-968a08a9817d" providerId="AD" clId="Web-{F227772A-1E7C-E57B-142E-CE3F157EED8A}" dt="2020-12-01T07:36:20.168" v="1138"/>
          <ac:picMkLst>
            <pc:docMk/>
            <pc:sldMk cId="49587972" sldId="321"/>
            <ac:picMk id="11" creationId="{DD704511-3835-4BAA-A199-B0CA3DA6EACD}"/>
          </ac:picMkLst>
        </pc:picChg>
        <pc:picChg chg="add del mod ord modCrop">
          <ac:chgData name="Abel Simon1" userId="S::abel.simon1@marist.edu::c4d5c444-6c80-41c7-afd3-968a08a9817d" providerId="AD" clId="Web-{F227772A-1E7C-E57B-142E-CE3F157EED8A}" dt="2020-12-01T07:29:07.334" v="1110"/>
          <ac:picMkLst>
            <pc:docMk/>
            <pc:sldMk cId="49587972" sldId="321"/>
            <ac:picMk id="14" creationId="{ADE374A1-C169-4ACC-8C36-B3F4C7417FCA}"/>
          </ac:picMkLst>
        </pc:picChg>
        <pc:picChg chg="add del mod ord modCrop">
          <ac:chgData name="Abel Simon1" userId="S::abel.simon1@marist.edu::c4d5c444-6c80-41c7-afd3-968a08a9817d" providerId="AD" clId="Web-{F227772A-1E7C-E57B-142E-CE3F157EED8A}" dt="2020-12-01T07:29:11.975" v="1112"/>
          <ac:picMkLst>
            <pc:docMk/>
            <pc:sldMk cId="49587972" sldId="321"/>
            <ac:picMk id="15" creationId="{0F8DF558-72E7-4C50-B434-D759691B15BC}"/>
          </ac:picMkLst>
        </pc:picChg>
        <pc:picChg chg="add del mod modCrop">
          <ac:chgData name="Abel Simon1" userId="S::abel.simon1@marist.edu::c4d5c444-6c80-41c7-afd3-968a08a9817d" providerId="AD" clId="Web-{F227772A-1E7C-E57B-142E-CE3F157EED8A}" dt="2020-12-01T07:30:27.153" v="1123"/>
          <ac:picMkLst>
            <pc:docMk/>
            <pc:sldMk cId="49587972" sldId="321"/>
            <ac:picMk id="16" creationId="{E8E2CF48-FEAD-4CDB-98C4-A0753900913B}"/>
          </ac:picMkLst>
        </pc:picChg>
        <pc:picChg chg="add mod ord modCrop">
          <ac:chgData name="Abel Simon1" userId="S::abel.simon1@marist.edu::c4d5c444-6c80-41c7-afd3-968a08a9817d" providerId="AD" clId="Web-{F227772A-1E7C-E57B-142E-CE3F157EED8A}" dt="2020-12-01T08:38:51.474" v="2040" actId="14100"/>
          <ac:picMkLst>
            <pc:docMk/>
            <pc:sldMk cId="49587972" sldId="321"/>
            <ac:picMk id="19" creationId="{89A1AF5A-E5A9-4752-92C8-368C5155411E}"/>
          </ac:picMkLst>
        </pc:picChg>
        <pc:cxnChg chg="del">
          <ac:chgData name="Abel Simon1" userId="S::abel.simon1@marist.edu::c4d5c444-6c80-41c7-afd3-968a08a9817d" providerId="AD" clId="Web-{F227772A-1E7C-E57B-142E-CE3F157EED8A}" dt="2020-12-01T07:17:58.941" v="985"/>
          <ac:cxnSpMkLst>
            <pc:docMk/>
            <pc:sldMk cId="49587972" sldId="321"/>
            <ac:cxnSpMk id="9" creationId="{3FAA065C-FA56-4EAF-A53D-E6EAF6352B00}"/>
          </ac:cxnSpMkLst>
        </pc:cxnChg>
      </pc:sldChg>
      <pc:sldChg chg="addSp delSp modSp add mod replId setBg modClrScheme chgLayout">
        <pc:chgData name="Abel Simon1" userId="S::abel.simon1@marist.edu::c4d5c444-6c80-41c7-afd3-968a08a9817d" providerId="AD" clId="Web-{F227772A-1E7C-E57B-142E-CE3F157EED8A}" dt="2020-12-01T09:16:06.207" v="2614" actId="20577"/>
        <pc:sldMkLst>
          <pc:docMk/>
          <pc:sldMk cId="2187667150" sldId="322"/>
        </pc:sldMkLst>
        <pc:spChg chg="add del mod ord">
          <ac:chgData name="Abel Simon1" userId="S::abel.simon1@marist.edu::c4d5c444-6c80-41c7-afd3-968a08a9817d" providerId="AD" clId="Web-{F227772A-1E7C-E57B-142E-CE3F157EED8A}" dt="2020-12-01T08:57:02.377" v="2194"/>
          <ac:spMkLst>
            <pc:docMk/>
            <pc:sldMk cId="2187667150" sldId="322"/>
            <ac:spMk id="2" creationId="{154C2B7A-8235-4571-8053-3BCEA6766E97}"/>
          </ac:spMkLst>
        </pc:spChg>
        <pc:spChg chg="mod ord">
          <ac:chgData name="Abel Simon1" userId="S::abel.simon1@marist.edu::c4d5c444-6c80-41c7-afd3-968a08a9817d" providerId="AD" clId="Web-{F227772A-1E7C-E57B-142E-CE3F157EED8A}" dt="2020-12-01T09:13:15.046" v="2576" actId="1076"/>
          <ac:spMkLst>
            <pc:docMk/>
            <pc:sldMk cId="2187667150" sldId="322"/>
            <ac:spMk id="3" creationId="{6273FD27-DBFC-42FE-B998-CAA63257A17A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9:03:37.408" v="2257"/>
          <ac:spMkLst>
            <pc:docMk/>
            <pc:sldMk cId="2187667150" sldId="322"/>
            <ac:spMk id="4" creationId="{E17F868E-B8D2-45FE-B824-EB797317D153}"/>
          </ac:spMkLst>
        </pc:spChg>
        <pc:spChg chg="del">
          <ac:chgData name="Abel Simon1" userId="S::abel.simon1@marist.edu::c4d5c444-6c80-41c7-afd3-968a08a9817d" providerId="AD" clId="Web-{F227772A-1E7C-E57B-142E-CE3F157EED8A}" dt="2020-12-01T08:58:29.349" v="2206"/>
          <ac:spMkLst>
            <pc:docMk/>
            <pc:sldMk cId="2187667150" sldId="322"/>
            <ac:spMk id="5" creationId="{F79AE01E-370C-4939-B574-AE674D771B2A}"/>
          </ac:spMkLst>
        </pc:spChg>
        <pc:spChg chg="add mod">
          <ac:chgData name="Abel Simon1" userId="S::abel.simon1@marist.edu::c4d5c444-6c80-41c7-afd3-968a08a9817d" providerId="AD" clId="Web-{F227772A-1E7C-E57B-142E-CE3F157EED8A}" dt="2020-12-01T09:08:33.477" v="2363" actId="1076"/>
          <ac:spMkLst>
            <pc:docMk/>
            <pc:sldMk cId="2187667150" sldId="322"/>
            <ac:spMk id="7" creationId="{25F5B7F2-0394-4E7A-92D1-E7336F5F163A}"/>
          </ac:spMkLst>
        </pc:spChg>
        <pc:spChg chg="mod">
          <ac:chgData name="Abel Simon1" userId="S::abel.simon1@marist.edu::c4d5c444-6c80-41c7-afd3-968a08a9817d" providerId="AD" clId="Web-{F227772A-1E7C-E57B-142E-CE3F157EED8A}" dt="2020-12-01T09:09:04.994" v="2367" actId="20577"/>
          <ac:spMkLst>
            <pc:docMk/>
            <pc:sldMk cId="2187667150" sldId="322"/>
            <ac:spMk id="8" creationId="{124D325A-5258-4CBB-80A4-3176B415DD78}"/>
          </ac:spMkLst>
        </pc:spChg>
        <pc:spChg chg="mod">
          <ac:chgData name="Abel Simon1" userId="S::abel.simon1@marist.edu::c4d5c444-6c80-41c7-afd3-968a08a9817d" providerId="AD" clId="Web-{F227772A-1E7C-E57B-142E-CE3F157EED8A}" dt="2020-12-01T09:12:48.905" v="2566" actId="1076"/>
          <ac:spMkLst>
            <pc:docMk/>
            <pc:sldMk cId="2187667150" sldId="322"/>
            <ac:spMk id="11" creationId="{54C4DDA8-AB45-48AD-ACEB-3AA6F1942D1C}"/>
          </ac:spMkLst>
        </pc:spChg>
        <pc:spChg chg="add mod">
          <ac:chgData name="Abel Simon1" userId="S::abel.simon1@marist.edu::c4d5c444-6c80-41c7-afd3-968a08a9817d" providerId="AD" clId="Web-{F227772A-1E7C-E57B-142E-CE3F157EED8A}" dt="2020-12-01T09:16:06.207" v="2614" actId="20577"/>
          <ac:spMkLst>
            <pc:docMk/>
            <pc:sldMk cId="2187667150" sldId="322"/>
            <ac:spMk id="16" creationId="{9F571327-AAEC-48B7-A251-E507C7596223}"/>
          </ac:spMkLst>
        </pc:spChg>
        <pc:spChg chg="mod">
          <ac:chgData name="Abel Simon1" userId="S::abel.simon1@marist.edu::c4d5c444-6c80-41c7-afd3-968a08a9817d" providerId="AD" clId="Web-{F227772A-1E7C-E57B-142E-CE3F157EED8A}" dt="2020-12-01T09:05:21.910" v="2345" actId="1076"/>
          <ac:spMkLst>
            <pc:docMk/>
            <pc:sldMk cId="2187667150" sldId="322"/>
            <ac:spMk id="20" creationId="{35BA2FEF-120E-4B86-8995-8BF1FCCAAF14}"/>
          </ac:spMkLst>
        </pc:spChg>
        <pc:grpChg chg="add mod">
          <ac:chgData name="Abel Simon1" userId="S::abel.simon1@marist.edu::c4d5c444-6c80-41c7-afd3-968a08a9817d" providerId="AD" clId="Web-{F227772A-1E7C-E57B-142E-CE3F157EED8A}" dt="2020-12-01T09:08:44.556" v="2364" actId="1076"/>
          <ac:grpSpMkLst>
            <pc:docMk/>
            <pc:sldMk cId="2187667150" sldId="322"/>
            <ac:grpSpMk id="15" creationId="{56E963FB-90E9-488A-B2D9-6F870A073CB6}"/>
          </ac:grpSpMkLst>
        </pc:grpChg>
        <pc:cxnChg chg="add del">
          <ac:chgData name="Abel Simon1" userId="S::abel.simon1@marist.edu::c4d5c444-6c80-41c7-afd3-968a08a9817d" providerId="AD" clId="Web-{F227772A-1E7C-E57B-142E-CE3F157EED8A}" dt="2020-12-01T08:55:48.407" v="2178"/>
          <ac:cxnSpMkLst>
            <pc:docMk/>
            <pc:sldMk cId="2187667150" sldId="322"/>
            <ac:cxnSpMk id="9" creationId="{3FAA065C-FA56-4EAF-A53D-E6EAF6352B00}"/>
          </ac:cxnSpMkLst>
        </pc:cxnChg>
      </pc:sldChg>
      <pc:sldChg chg="addSp delSp modSp add del mod replId setBg modClrScheme setClrOvrMap chgLayout">
        <pc:chgData name="Abel Simon1" userId="S::abel.simon1@marist.edu::c4d5c444-6c80-41c7-afd3-968a08a9817d" providerId="AD" clId="Web-{F227772A-1E7C-E57B-142E-CE3F157EED8A}" dt="2020-12-01T08:55:42.657" v="2177"/>
        <pc:sldMkLst>
          <pc:docMk/>
          <pc:sldMk cId="188337894" sldId="323"/>
        </pc:sldMkLst>
        <pc:spChg chg="mod ord">
          <ac:chgData name="Abel Simon1" userId="S::abel.simon1@marist.edu::c4d5c444-6c80-41c7-afd3-968a08a9817d" providerId="AD" clId="Web-{F227772A-1E7C-E57B-142E-CE3F157EED8A}" dt="2020-12-01T08:52:37.245" v="2165"/>
          <ac:spMkLst>
            <pc:docMk/>
            <pc:sldMk cId="188337894" sldId="323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F227772A-1E7C-E57B-142E-CE3F157EED8A}" dt="2020-12-01T08:53:15.840" v="2167"/>
          <ac:spMkLst>
            <pc:docMk/>
            <pc:sldMk cId="188337894" sldId="323"/>
            <ac:spMk id="5" creationId="{F79AE01E-370C-4939-B574-AE674D771B2A}"/>
          </ac:spMkLst>
        </pc:spChg>
        <pc:spChg chg="add del mod">
          <ac:chgData name="Abel Simon1" userId="S::abel.simon1@marist.edu::c4d5c444-6c80-41c7-afd3-968a08a9817d" providerId="AD" clId="Web-{F227772A-1E7C-E57B-142E-CE3F157EED8A}" dt="2020-12-01T08:51:10.787" v="2153"/>
          <ac:spMkLst>
            <pc:docMk/>
            <pc:sldMk cId="188337894" sldId="323"/>
            <ac:spMk id="6" creationId="{F54B10ED-07A6-4D56-9201-1641F259DF0B}"/>
          </ac:spMkLst>
        </pc:spChg>
        <pc:spChg chg="mod ord">
          <ac:chgData name="Abel Simon1" userId="S::abel.simon1@marist.edu::c4d5c444-6c80-41c7-afd3-968a08a9817d" providerId="AD" clId="Web-{F227772A-1E7C-E57B-142E-CE3F157EED8A}" dt="2020-12-01T08:53:15.840" v="2167"/>
          <ac:spMkLst>
            <pc:docMk/>
            <pc:sldMk cId="188337894" sldId="323"/>
            <ac:spMk id="7" creationId="{622B2DD8-AD3E-47AA-B458-6BB360D29869}"/>
          </ac:spMkLst>
        </pc:spChg>
        <pc:spChg chg="add del mod">
          <ac:chgData name="Abel Simon1" userId="S::abel.simon1@marist.edu::c4d5c444-6c80-41c7-afd3-968a08a9817d" providerId="AD" clId="Web-{F227772A-1E7C-E57B-142E-CE3F157EED8A}" dt="2020-12-01T08:55:38.751" v="2176"/>
          <ac:spMkLst>
            <pc:docMk/>
            <pc:sldMk cId="188337894" sldId="323"/>
            <ac:spMk id="8" creationId="{4C12B866-9BA4-4BF3-B9A1-5320A3BF15B6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2:37.245" v="2165"/>
          <ac:spMkLst>
            <pc:docMk/>
            <pc:sldMk cId="188337894" sldId="323"/>
            <ac:spMk id="12" creationId="{C4E4288A-DFC8-40A2-90E5-70E851A933AD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2:37.245" v="2165"/>
          <ac:spMkLst>
            <pc:docMk/>
            <pc:sldMk cId="188337894" sldId="323"/>
            <ac:spMk id="18" creationId="{BD2BFF02-DF78-4F07-B176-52514E13127D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2:37.245" v="2165"/>
          <ac:spMkLst>
            <pc:docMk/>
            <pc:sldMk cId="188337894" sldId="323"/>
            <ac:spMk id="20" creationId="{0DB06EAB-7D8C-403A-86C5-B5FD79A13650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25" creationId="{68A4132F-DEC6-4332-A00C-A11AD4519B6C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27" creationId="{9B38642C-62C4-4E31-A5D3-BB1DD8CA3942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29" creationId="{A9F66240-8C38-4069-A5C9-2D3FCD97EDAD}"/>
          </ac:spMkLst>
        </pc:spChg>
        <pc:spChg chg="add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31" creationId="{68A4132F-DEC6-4332-A00C-A11AD4519B6C}"/>
          </ac:spMkLst>
        </pc:spChg>
        <pc:spChg chg="add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32" creationId="{9B38642C-62C4-4E31-A5D3-BB1DD8CA3942}"/>
          </ac:spMkLst>
        </pc:spChg>
        <pc:spChg chg="add">
          <ac:chgData name="Abel Simon1" userId="S::abel.simon1@marist.edu::c4d5c444-6c80-41c7-afd3-968a08a9817d" providerId="AD" clId="Web-{F227772A-1E7C-E57B-142E-CE3F157EED8A}" dt="2020-12-01T08:53:15.934" v="2168"/>
          <ac:spMkLst>
            <pc:docMk/>
            <pc:sldMk cId="188337894" sldId="323"/>
            <ac:spMk id="33" creationId="{A9F66240-8C38-4069-A5C9-2D3FCD97EDAD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840" v="2167"/>
          <ac:spMkLst>
            <pc:docMk/>
            <pc:sldMk cId="188337894" sldId="323"/>
            <ac:spMk id="34" creationId="{68A4132F-DEC6-4332-A00C-A11AD4519B6C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840" v="2167"/>
          <ac:spMkLst>
            <pc:docMk/>
            <pc:sldMk cId="188337894" sldId="323"/>
            <ac:spMk id="36" creationId="{64965EAE-E41A-435F-B993-07E824B6C977}"/>
          </ac:spMkLst>
        </pc:spChg>
        <pc:spChg chg="add del">
          <ac:chgData name="Abel Simon1" userId="S::abel.simon1@marist.edu::c4d5c444-6c80-41c7-afd3-968a08a9817d" providerId="AD" clId="Web-{F227772A-1E7C-E57B-142E-CE3F157EED8A}" dt="2020-12-01T08:53:15.840" v="2167"/>
          <ac:spMkLst>
            <pc:docMk/>
            <pc:sldMk cId="188337894" sldId="323"/>
            <ac:spMk id="38" creationId="{152F8994-E6D4-4311-9548-C3607BC43645}"/>
          </ac:spMkLst>
        </pc:spChg>
        <pc:grpChg chg="add del">
          <ac:chgData name="Abel Simon1" userId="S::abel.simon1@marist.edu::c4d5c444-6c80-41c7-afd3-968a08a9817d" providerId="AD" clId="Web-{F227772A-1E7C-E57B-142E-CE3F157EED8A}" dt="2020-12-01T08:52:37.245" v="2165"/>
          <ac:grpSpMkLst>
            <pc:docMk/>
            <pc:sldMk cId="188337894" sldId="323"/>
            <ac:grpSpMk id="14" creationId="{B63C2D82-D4FA-4A37-BB01-1E7B21E4FF20}"/>
          </ac:grpSpMkLst>
        </pc:grpChg>
        <pc:picChg chg="add mod ord">
          <ac:chgData name="Abel Simon1" userId="S::abel.simon1@marist.edu::c4d5c444-6c80-41c7-afd3-968a08a9817d" providerId="AD" clId="Web-{F227772A-1E7C-E57B-142E-CE3F157EED8A}" dt="2020-12-01T08:53:15.840" v="2167"/>
          <ac:picMkLst>
            <pc:docMk/>
            <pc:sldMk cId="188337894" sldId="323"/>
            <ac:picMk id="2" creationId="{6A6BBA92-BEC7-4896-8469-8D02A128020E}"/>
          </ac:picMkLst>
        </pc:picChg>
        <pc:picChg chg="mod ord">
          <ac:chgData name="Abel Simon1" userId="S::abel.simon1@marist.edu::c4d5c444-6c80-41c7-afd3-968a08a9817d" providerId="AD" clId="Web-{F227772A-1E7C-E57B-142E-CE3F157EED8A}" dt="2020-12-01T08:53:15.840" v="2167"/>
          <ac:picMkLst>
            <pc:docMk/>
            <pc:sldMk cId="188337894" sldId="323"/>
            <ac:picMk id="4" creationId="{117B3A3B-BA1F-40E6-B4B7-8CDDB93E2556}"/>
          </ac:picMkLst>
        </pc:picChg>
      </pc:sldChg>
      <pc:sldChg chg="addSp delSp modSp add mod replId setBg modClrScheme setClrOvrMap delDesignElem addCm chgLayout">
        <pc:chgData name="Abel Simon1" userId="S::abel.simon1@marist.edu::c4d5c444-6c80-41c7-afd3-968a08a9817d" providerId="AD" clId="Web-{F227772A-1E7C-E57B-142E-CE3F157EED8A}" dt="2020-12-01T09:45:31.148" v="2942" actId="1076"/>
        <pc:sldMkLst>
          <pc:docMk/>
          <pc:sldMk cId="2368051667" sldId="324"/>
        </pc:sldMkLst>
        <pc:spChg chg="mod ord">
          <ac:chgData name="Abel Simon1" userId="S::abel.simon1@marist.edu::c4d5c444-6c80-41c7-afd3-968a08a9817d" providerId="AD" clId="Web-{F227772A-1E7C-E57B-142E-CE3F157EED8A}" dt="2020-12-01T09:30:22.956" v="2728"/>
          <ac:spMkLst>
            <pc:docMk/>
            <pc:sldMk cId="2368051667" sldId="324"/>
            <ac:spMk id="3" creationId="{6273FD27-DBFC-42FE-B998-CAA63257A17A}"/>
          </ac:spMkLst>
        </pc:spChg>
        <pc:spChg chg="mod ord">
          <ac:chgData name="Abel Simon1" userId="S::abel.simon1@marist.edu::c4d5c444-6c80-41c7-afd3-968a08a9817d" providerId="AD" clId="Web-{F227772A-1E7C-E57B-142E-CE3F157EED8A}" dt="2020-12-01T09:44:35.725" v="2932"/>
          <ac:spMkLst>
            <pc:docMk/>
            <pc:sldMk cId="2368051667" sldId="324"/>
            <ac:spMk id="5" creationId="{F79AE01E-370C-4939-B574-AE674D771B2A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12.346" v="2652"/>
          <ac:spMkLst>
            <pc:docMk/>
            <pc:sldMk cId="2368051667" sldId="324"/>
            <ac:spMk id="6" creationId="{1A164DC4-8E90-489D-B76D-8728F63FDF85}"/>
          </ac:spMkLst>
        </pc:spChg>
        <pc:spChg chg="mod ord">
          <ac:chgData name="Abel Simon1" userId="S::abel.simon1@marist.edu::c4d5c444-6c80-41c7-afd3-968a08a9817d" providerId="AD" clId="Web-{F227772A-1E7C-E57B-142E-CE3F157EED8A}" dt="2020-12-01T09:38:18.932" v="2846" actId="14100"/>
          <ac:spMkLst>
            <pc:docMk/>
            <pc:sldMk cId="2368051667" sldId="324"/>
            <ac:spMk id="7" creationId="{622B2DD8-AD3E-47AA-B458-6BB360D29869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12.346" v="2652"/>
          <ac:spMkLst>
            <pc:docMk/>
            <pc:sldMk cId="2368051667" sldId="324"/>
            <ac:spMk id="8" creationId="{9BCDDF1A-9ECA-4671-B3E8-48254A97CCC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12.346" v="2652"/>
          <ac:spMkLst>
            <pc:docMk/>
            <pc:sldMk cId="2368051667" sldId="324"/>
            <ac:spMk id="9" creationId="{6B4F2618-F7D1-4072-9E73-16260BB5BF3D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10" creationId="{9ACBB536-F296-43DA-8CC8-5CB8E96C0AB4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11" creationId="{31F400C7-CE6E-4435-BF25-5803F97CF0D3}"/>
          </ac:spMkLst>
        </pc:spChg>
        <pc:spChg chg="del">
          <ac:chgData name="Abel Simon1" userId="S::abel.simon1@marist.edu::c4d5c444-6c80-41c7-afd3-968a08a9817d" providerId="AD" clId="Web-{F227772A-1E7C-E57B-142E-CE3F157EED8A}" dt="2020-12-01T09:20:58.908" v="2651"/>
          <ac:spMkLst>
            <pc:docMk/>
            <pc:sldMk cId="2368051667" sldId="324"/>
            <ac:spMk id="12" creationId="{C4E4288A-DFC8-40A2-90E5-70E851A933AD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13" creationId="{92BE8946-F19E-4E8F-8DE6-FF6AD09D924C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3:03.053" v="2661"/>
          <ac:spMkLst>
            <pc:docMk/>
            <pc:sldMk cId="2368051667" sldId="324"/>
            <ac:spMk id="15" creationId="{C95B82D5-A8BB-45BF-BED8-C7B206892100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3:03.053" v="2661"/>
          <ac:spMkLst>
            <pc:docMk/>
            <pc:sldMk cId="2368051667" sldId="324"/>
            <ac:spMk id="16" creationId="{296C61EC-FBF4-4216-BE67-6C864D30A01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35.254" v="2655"/>
          <ac:spMkLst>
            <pc:docMk/>
            <pc:sldMk cId="2368051667" sldId="324"/>
            <ac:spMk id="17" creationId="{B004A4A7-8BCA-4692-B384-1E7CAA3CEB17}"/>
          </ac:spMkLst>
        </pc:spChg>
        <pc:spChg chg="del">
          <ac:chgData name="Abel Simon1" userId="S::abel.simon1@marist.edu::c4d5c444-6c80-41c7-afd3-968a08a9817d" providerId="AD" clId="Web-{F227772A-1E7C-E57B-142E-CE3F157EED8A}" dt="2020-12-01T09:20:58.908" v="2651"/>
          <ac:spMkLst>
            <pc:docMk/>
            <pc:sldMk cId="2368051667" sldId="324"/>
            <ac:spMk id="18" creationId="{BD2BFF02-DF78-4F07-B176-52514E13127D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19" creationId="{472D86F1-415D-4F43-960E-60216DFD5FC7}"/>
          </ac:spMkLst>
        </pc:spChg>
        <pc:spChg chg="del">
          <ac:chgData name="Abel Simon1" userId="S::abel.simon1@marist.edu::c4d5c444-6c80-41c7-afd3-968a08a9817d" providerId="AD" clId="Web-{F227772A-1E7C-E57B-142E-CE3F157EED8A}" dt="2020-12-01T09:20:58.908" v="2651"/>
          <ac:spMkLst>
            <pc:docMk/>
            <pc:sldMk cId="2368051667" sldId="324"/>
            <ac:spMk id="20" creationId="{0DB06EAB-7D8C-403A-86C5-B5FD79A13650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21" creationId="{0ABCD66E-B005-44D1-9BDE-B3E1B75BC1CC}"/>
          </ac:spMkLst>
        </pc:spChg>
        <pc:spChg chg="add del mod ord">
          <ac:chgData name="Abel Simon1" userId="S::abel.simon1@marist.edu::c4d5c444-6c80-41c7-afd3-968a08a9817d" providerId="AD" clId="Web-{F227772A-1E7C-E57B-142E-CE3F157EED8A}" dt="2020-12-01T09:21:54.411" v="2657"/>
          <ac:spMkLst>
            <pc:docMk/>
            <pc:sldMk cId="2368051667" sldId="324"/>
            <ac:spMk id="22" creationId="{E672E3D0-6617-462D-96F2-B0F02D625129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6:37.464" v="2687"/>
          <ac:spMkLst>
            <pc:docMk/>
            <pc:sldMk cId="2368051667" sldId="324"/>
            <ac:spMk id="23" creationId="{91F32EBA-ED97-466E-8CFA-8382584155D0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6:37.464" v="2687"/>
          <ac:spMkLst>
            <pc:docMk/>
            <pc:sldMk cId="2368051667" sldId="324"/>
            <ac:spMk id="24" creationId="{912C5E87-CB8A-4EB6-9DF9-90164F54C680}"/>
          </ac:spMkLst>
        </pc:spChg>
        <pc:spChg chg="add mod">
          <ac:chgData name="Abel Simon1" userId="S::abel.simon1@marist.edu::c4d5c444-6c80-41c7-afd3-968a08a9817d" providerId="AD" clId="Web-{F227772A-1E7C-E57B-142E-CE3F157EED8A}" dt="2020-12-01T09:43:02.595" v="2925" actId="1076"/>
          <ac:spMkLst>
            <pc:docMk/>
            <pc:sldMk cId="2368051667" sldId="324"/>
            <ac:spMk id="25" creationId="{40FCD56D-93C6-4072-94B0-4F6844949639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6:37.370" v="2686"/>
          <ac:spMkLst>
            <pc:docMk/>
            <pc:sldMk cId="2368051667" sldId="324"/>
            <ac:spMk id="26" creationId="{68A4132F-DEC6-4332-A00C-A11AD4519B6C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6:37.370" v="2686"/>
          <ac:spMkLst>
            <pc:docMk/>
            <pc:sldMk cId="2368051667" sldId="324"/>
            <ac:spMk id="27" creationId="{64965EAE-E41A-435F-B993-07E824B6C977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6:37.370" v="2686"/>
          <ac:spMkLst>
            <pc:docMk/>
            <pc:sldMk cId="2368051667" sldId="324"/>
            <ac:spMk id="28" creationId="{152F8994-E6D4-4311-9548-C3607BC43645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4:50.993" v="2675"/>
          <ac:spMkLst>
            <pc:docMk/>
            <pc:sldMk cId="2368051667" sldId="324"/>
            <ac:spMk id="29" creationId="{BC76A9D0-BC10-422D-B470-AB97D09057EB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30:22.956" v="2728"/>
          <ac:spMkLst>
            <pc:docMk/>
            <pc:sldMk cId="2368051667" sldId="324"/>
            <ac:spMk id="30" creationId="{C62225A2-D3F0-45D1-9C47-B10375316553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4:50.993" v="2675"/>
          <ac:spMkLst>
            <pc:docMk/>
            <pc:sldMk cId="2368051667" sldId="324"/>
            <ac:spMk id="31" creationId="{D0446FEB-8296-4C58-A416-FE66BF9333A2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30:22.956" v="2728"/>
          <ac:spMkLst>
            <pc:docMk/>
            <pc:sldMk cId="2368051667" sldId="324"/>
            <ac:spMk id="32" creationId="{1B9FBFA8-6AF4-4091-9C8B-DEC6D89338F0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4:50.993" v="2675"/>
          <ac:spMkLst>
            <pc:docMk/>
            <pc:sldMk cId="2368051667" sldId="324"/>
            <ac:spMk id="33" creationId="{46967A53-5258-4D52-BF7A-67912198A1F1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4.093" v="2702"/>
          <ac:spMkLst>
            <pc:docMk/>
            <pc:sldMk cId="2368051667" sldId="324"/>
            <ac:spMk id="34" creationId="{57F72BCA-EE24-40BE-9ECA-E10C9BA55F90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4:50.993" v="2675"/>
          <ac:spMkLst>
            <pc:docMk/>
            <pc:sldMk cId="2368051667" sldId="324"/>
            <ac:spMk id="35" creationId="{1ABC2BC2-F576-4967-9EDA-93DBDDD8D1C4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7.687" v="2704"/>
          <ac:spMkLst>
            <pc:docMk/>
            <pc:sldMk cId="2368051667" sldId="324"/>
            <ac:spMk id="36" creationId="{4F7EBAE4-9945-4473-9E34-B2C66EA0F03D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4:50.993" v="2675"/>
          <ac:spMkLst>
            <pc:docMk/>
            <pc:sldMk cId="2368051667" sldId="324"/>
            <ac:spMk id="37" creationId="{D40BC585-0C70-4BA9-B20C-C4CC686EE786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7.687" v="2704"/>
          <ac:spMkLst>
            <pc:docMk/>
            <pc:sldMk cId="2368051667" sldId="324"/>
            <ac:spMk id="38" creationId="{70BEB1E7-2F88-40BC-B73D-42E5B6F80BFC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4.093" v="2702"/>
          <ac:spMkLst>
            <pc:docMk/>
            <pc:sldMk cId="2368051667" sldId="324"/>
            <ac:spMk id="39" creationId="{6B3C4597-DD46-4BFC-B999-C52879B95B16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7.687" v="2704"/>
          <ac:spMkLst>
            <pc:docMk/>
            <pc:sldMk cId="2368051667" sldId="324"/>
            <ac:spMk id="40" creationId="{A7B99495-F43F-4D80-A44F-2CB4764EB90B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04.093" v="2702"/>
          <ac:spMkLst>
            <pc:docMk/>
            <pc:sldMk cId="2368051667" sldId="324"/>
            <ac:spMk id="41" creationId="{632B59AC-0160-4F1D-934F-B7D8B6AE44A1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1.094" v="2706"/>
          <ac:spMkLst>
            <pc:docMk/>
            <pc:sldMk cId="2368051667" sldId="324"/>
            <ac:spMk id="42" creationId="{3756B343-807D-456E-AA26-80E96B75D13B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1.094" v="2706"/>
          <ac:spMkLst>
            <pc:docMk/>
            <pc:sldMk cId="2368051667" sldId="324"/>
            <ac:spMk id="43" creationId="{169CC832-2974-4E8D-90ED-3E2941BA7336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1.094" v="2706"/>
          <ac:spMkLst>
            <pc:docMk/>
            <pc:sldMk cId="2368051667" sldId="324"/>
            <ac:spMk id="44" creationId="{08980754-6F4B-43C9-B9BE-127B6BED6586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1.094" v="2706"/>
          <ac:spMkLst>
            <pc:docMk/>
            <pc:sldMk cId="2368051667" sldId="324"/>
            <ac:spMk id="45" creationId="{55222F96-971A-4F90-B841-6BAB416C7AC1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1.094" v="2706"/>
          <ac:spMkLst>
            <pc:docMk/>
            <pc:sldMk cId="2368051667" sldId="324"/>
            <ac:spMk id="46" creationId="{2C1BBA94-3F40-40AA-8BB9-E69E25E537C1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13.687" v="2708"/>
          <ac:spMkLst>
            <pc:docMk/>
            <pc:sldMk cId="2368051667" sldId="324"/>
            <ac:spMk id="47" creationId="{9B76D444-2756-434F-AE61-96D69830C13E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1.907" v="2710"/>
          <ac:spMkLst>
            <pc:docMk/>
            <pc:sldMk cId="2368051667" sldId="324"/>
            <ac:spMk id="49" creationId="{9D25F302-27C5-414F-97F8-6EA0A6C028BA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1.907" v="2710"/>
          <ac:spMkLst>
            <pc:docMk/>
            <pc:sldMk cId="2368051667" sldId="324"/>
            <ac:spMk id="50" creationId="{830A36F8-48C2-4842-A87B-8CE8DF4E7FD2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1.907" v="2710"/>
          <ac:spMkLst>
            <pc:docMk/>
            <pc:sldMk cId="2368051667" sldId="324"/>
            <ac:spMk id="51" creationId="{086A5A31-B10A-4793-84D4-D785959AE5B8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4.704" v="2712"/>
          <ac:spMkLst>
            <pc:docMk/>
            <pc:sldMk cId="2368051667" sldId="324"/>
            <ac:spMk id="52" creationId="{4F7EBAE4-9945-4473-9E34-B2C66EA0F03D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4.704" v="2712"/>
          <ac:spMkLst>
            <pc:docMk/>
            <pc:sldMk cId="2368051667" sldId="324"/>
            <ac:spMk id="53" creationId="{70BEB1E7-2F88-40BC-B73D-42E5B6F80BFC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4.704" v="2712"/>
          <ac:spMkLst>
            <pc:docMk/>
            <pc:sldMk cId="2368051667" sldId="324"/>
            <ac:spMk id="54" creationId="{A7B99495-F43F-4D80-A44F-2CB4764EB90B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7.548" v="2714"/>
          <ac:spMkLst>
            <pc:docMk/>
            <pc:sldMk cId="2368051667" sldId="324"/>
            <ac:spMk id="55" creationId="{49AE1604-BB93-4F6D-94D6-F2A6021FC5AD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9:32.220" v="2716"/>
          <ac:spMkLst>
            <pc:docMk/>
            <pc:sldMk cId="2368051667" sldId="324"/>
            <ac:spMk id="57" creationId="{787900AF-3ED0-4C02-A309-3984EBBD202C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9:32.220" v="2716"/>
          <ac:spMkLst>
            <pc:docMk/>
            <pc:sldMk cId="2368051667" sldId="324"/>
            <ac:spMk id="58" creationId="{8DEDEE5C-3126-4336-A7D4-9277AF5A04B4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7.548" v="2714"/>
          <ac:spMkLst>
            <pc:docMk/>
            <pc:sldMk cId="2368051667" sldId="324"/>
            <ac:spMk id="59" creationId="{CBC4F608-B4B8-48C3-9572-C0F061B1CD99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8:57.548" v="2714"/>
          <ac:spMkLst>
            <pc:docMk/>
            <pc:sldMk cId="2368051667" sldId="324"/>
            <ac:spMk id="60" creationId="{1382A32C-5B0C-4B1C-A074-76C6DBCC9F87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9:58.330" v="2722"/>
          <ac:spMkLst>
            <pc:docMk/>
            <pc:sldMk cId="2368051667" sldId="324"/>
            <ac:spMk id="61" creationId="{5FDF4720-5445-47BE-89FE-E40D1AE6F619}"/>
          </ac:spMkLst>
        </pc:spChg>
        <pc:spChg chg="add del">
          <ac:chgData name="Abel Simon1" userId="S::abel.simon1@marist.edu::c4d5c444-6c80-41c7-afd3-968a08a9817d" providerId="AD" clId="Web-{F227772A-1E7C-E57B-142E-CE3F157EED8A}" dt="2020-12-01T09:29:58.330" v="2722"/>
          <ac:spMkLst>
            <pc:docMk/>
            <pc:sldMk cId="2368051667" sldId="324"/>
            <ac:spMk id="62" creationId="{AC8710B4-A815-4082-9E4F-F13A0007090C}"/>
          </ac:spMkLst>
        </pc:spChg>
        <pc:spChg chg="add ord">
          <ac:chgData name="Abel Simon1" userId="S::abel.simon1@marist.edu::c4d5c444-6c80-41c7-afd3-968a08a9817d" providerId="AD" clId="Web-{F227772A-1E7C-E57B-142E-CE3F157EED8A}" dt="2020-12-01T09:44:32.569" v="2931"/>
          <ac:spMkLst>
            <pc:docMk/>
            <pc:sldMk cId="2368051667" sldId="324"/>
            <ac:spMk id="63" creationId="{201CC55D-ED54-4C5C-95E6-10947BD1103B}"/>
          </ac:spMkLst>
        </pc:spChg>
        <pc:spChg chg="add ord">
          <ac:chgData name="Abel Simon1" userId="S::abel.simon1@marist.edu::c4d5c444-6c80-41c7-afd3-968a08a9817d" providerId="AD" clId="Web-{F227772A-1E7C-E57B-142E-CE3F157EED8A}" dt="2020-12-01T09:44:40.381" v="2934"/>
          <ac:spMkLst>
            <pc:docMk/>
            <pc:sldMk cId="2368051667" sldId="324"/>
            <ac:spMk id="67" creationId="{3873B707-463F-40B0-8227-E8CC6C67EB25}"/>
          </ac:spMkLst>
        </pc:spChg>
        <pc:spChg chg="add">
          <ac:chgData name="Abel Simon1" userId="S::abel.simon1@marist.edu::c4d5c444-6c80-41c7-afd3-968a08a9817d" providerId="AD" clId="Web-{F227772A-1E7C-E57B-142E-CE3F157EED8A}" dt="2020-12-01T09:30:22.956" v="2728"/>
          <ac:spMkLst>
            <pc:docMk/>
            <pc:sldMk cId="2368051667" sldId="324"/>
            <ac:spMk id="68" creationId="{C13237C8-E62C-4F0D-A318-BD6FB6C2D138}"/>
          </ac:spMkLst>
        </pc:spChg>
        <pc:spChg chg="add">
          <ac:chgData name="Abel Simon1" userId="S::abel.simon1@marist.edu::c4d5c444-6c80-41c7-afd3-968a08a9817d" providerId="AD" clId="Web-{F227772A-1E7C-E57B-142E-CE3F157EED8A}" dt="2020-12-01T09:30:22.956" v="2728"/>
          <ac:spMkLst>
            <pc:docMk/>
            <pc:sldMk cId="2368051667" sldId="324"/>
            <ac:spMk id="69" creationId="{19C9EAEA-39D0-4B0E-A0EB-51E7B26740B1}"/>
          </ac:spMkLst>
        </pc:spChg>
        <pc:spChg chg="add mod ord">
          <ac:chgData name="Abel Simon1" userId="S::abel.simon1@marist.edu::c4d5c444-6c80-41c7-afd3-968a08a9817d" providerId="AD" clId="Web-{F227772A-1E7C-E57B-142E-CE3F157EED8A}" dt="2020-12-01T09:44:45.194" v="2936"/>
          <ac:spMkLst>
            <pc:docMk/>
            <pc:sldMk cId="2368051667" sldId="324"/>
            <ac:spMk id="70" creationId="{B674FA49-33F1-4055-8B45-230B91759191}"/>
          </ac:spMkLst>
        </pc:spChg>
        <pc:spChg chg="add mod">
          <ac:chgData name="Abel Simon1" userId="S::abel.simon1@marist.edu::c4d5c444-6c80-41c7-afd3-968a08a9817d" providerId="AD" clId="Web-{F227772A-1E7C-E57B-142E-CE3F157EED8A}" dt="2020-12-01T09:45:31.148" v="2942" actId="1076"/>
          <ac:spMkLst>
            <pc:docMk/>
            <pc:sldMk cId="2368051667" sldId="324"/>
            <ac:spMk id="71" creationId="{AB3B2963-DA9B-47C9-ACD8-CA8300E10059}"/>
          </ac:spMkLst>
        </pc:spChg>
        <pc:grpChg chg="del">
          <ac:chgData name="Abel Simon1" userId="S::abel.simon1@marist.edu::c4d5c444-6c80-41c7-afd3-968a08a9817d" providerId="AD" clId="Web-{F227772A-1E7C-E57B-142E-CE3F157EED8A}" dt="2020-12-01T09:20:58.908" v="2651"/>
          <ac:grpSpMkLst>
            <pc:docMk/>
            <pc:sldMk cId="2368051667" sldId="324"/>
            <ac:grpSpMk id="14" creationId="{B63C2D82-D4FA-4A37-BB01-1E7B21E4FF20}"/>
          </ac:grpSpMkLst>
        </pc:grpChg>
        <pc:grpChg chg="add del">
          <ac:chgData name="Abel Simon1" userId="S::abel.simon1@marist.edu::c4d5c444-6c80-41c7-afd3-968a08a9817d" providerId="AD" clId="Web-{F227772A-1E7C-E57B-142E-CE3F157EED8A}" dt="2020-12-01T09:28:57.548" v="2714"/>
          <ac:grpSpMkLst>
            <pc:docMk/>
            <pc:sldMk cId="2368051667" sldId="324"/>
            <ac:grpSpMk id="56" creationId="{A9270323-9616-4384-857D-E86B78272EFE}"/>
          </ac:grpSpMkLst>
        </pc:grpChg>
        <pc:grpChg chg="add ord">
          <ac:chgData name="Abel Simon1" userId="S::abel.simon1@marist.edu::c4d5c444-6c80-41c7-afd3-968a08a9817d" providerId="AD" clId="Web-{F227772A-1E7C-E57B-142E-CE3F157EED8A}" dt="2020-12-01T09:44:38.162" v="2933"/>
          <ac:grpSpMkLst>
            <pc:docMk/>
            <pc:sldMk cId="2368051667" sldId="324"/>
            <ac:grpSpMk id="64" creationId="{1DE889C7-FAD6-4397-98E2-05D503484459}"/>
          </ac:grpSpMkLst>
        </pc:grpChg>
        <pc:picChg chg="add del mod ord">
          <ac:chgData name="Abel Simon1" userId="S::abel.simon1@marist.edu::c4d5c444-6c80-41c7-afd3-968a08a9817d" providerId="AD" clId="Web-{F227772A-1E7C-E57B-142E-CE3F157EED8A}" dt="2020-12-01T09:30:11.237" v="2726"/>
          <ac:picMkLst>
            <pc:docMk/>
            <pc:sldMk cId="2368051667" sldId="324"/>
            <ac:picMk id="2" creationId="{6A6BBA92-BEC7-4896-8469-8D02A128020E}"/>
          </ac:picMkLst>
        </pc:picChg>
        <pc:picChg chg="mod ord modCrop">
          <ac:chgData name="Abel Simon1" userId="S::abel.simon1@marist.edu::c4d5c444-6c80-41c7-afd3-968a08a9817d" providerId="AD" clId="Web-{F227772A-1E7C-E57B-142E-CE3F157EED8A}" dt="2020-12-01T09:44:50.038" v="2937"/>
          <ac:picMkLst>
            <pc:docMk/>
            <pc:sldMk cId="2368051667" sldId="324"/>
            <ac:picMk id="4" creationId="{117B3A3B-BA1F-40E6-B4B7-8CDDB93E2556}"/>
          </ac:picMkLst>
        </pc:picChg>
        <pc:cxnChg chg="add del">
          <ac:chgData name="Abel Simon1" userId="S::abel.simon1@marist.edu::c4d5c444-6c80-41c7-afd3-968a08a9817d" providerId="AD" clId="Web-{F227772A-1E7C-E57B-142E-CE3F157EED8A}" dt="2020-12-01T09:28:13.687" v="2708"/>
          <ac:cxnSpMkLst>
            <pc:docMk/>
            <pc:sldMk cId="2368051667" sldId="324"/>
            <ac:cxnSpMk id="48" creationId="{CF8F36E2-BBE5-43FE-822F-AD8CAE08C071}"/>
          </ac:cxnSpMkLst>
        </pc:cxnChg>
      </pc:sldChg>
    </pc:docChg>
  </pc:docChgLst>
  <pc:docChgLst>
    <pc:chgData name="Abel Simon1" userId="S::abel.simon1@marist.edu::c4d5c444-6c80-41c7-afd3-968a08a9817d" providerId="AD" clId="Web-{5BC3CDA2-7E88-3A13-E09B-FA1C8B6077D7}"/>
    <pc:docChg chg="addSld delSld modSld sldOrd">
      <pc:chgData name="Abel Simon1" userId="S::abel.simon1@marist.edu::c4d5c444-6c80-41c7-afd3-968a08a9817d" providerId="AD" clId="Web-{5BC3CDA2-7E88-3A13-E09B-FA1C8B6077D7}" dt="2020-12-01T11:47:26.862" v="1409"/>
      <pc:docMkLst>
        <pc:docMk/>
      </pc:docMkLst>
      <pc:sldChg chg="addSp delSp modSp mod modClrScheme chgLayout">
        <pc:chgData name="Abel Simon1" userId="S::abel.simon1@marist.edu::c4d5c444-6c80-41c7-afd3-968a08a9817d" providerId="AD" clId="Web-{5BC3CDA2-7E88-3A13-E09B-FA1C8B6077D7}" dt="2020-12-01T11:30:18.142" v="1234"/>
        <pc:sldMkLst>
          <pc:docMk/>
          <pc:sldMk cId="4190737263" sldId="302"/>
        </pc:sldMkLst>
        <pc:spChg chg="mod ord">
          <ac:chgData name="Abel Simon1" userId="S::abel.simon1@marist.edu::c4d5c444-6c80-41c7-afd3-968a08a9817d" providerId="AD" clId="Web-{5BC3CDA2-7E88-3A13-E09B-FA1C8B6077D7}" dt="2020-12-01T11:30:18.142" v="1234"/>
          <ac:spMkLst>
            <pc:docMk/>
            <pc:sldMk cId="4190737263" sldId="302"/>
            <ac:spMk id="2" creationId="{0B15C6EF-BF0F-40C0-8466-38E5F24B180A}"/>
          </ac:spMkLst>
        </pc:spChg>
        <pc:spChg chg="mod ord">
          <ac:chgData name="Abel Simon1" userId="S::abel.simon1@marist.edu::c4d5c444-6c80-41c7-afd3-968a08a9817d" providerId="AD" clId="Web-{5BC3CDA2-7E88-3A13-E09B-FA1C8B6077D7}" dt="2020-12-01T11:30:18.142" v="1234"/>
          <ac:spMkLst>
            <pc:docMk/>
            <pc:sldMk cId="4190737263" sldId="302"/>
            <ac:spMk id="3" creationId="{71053073-7C15-4C1A-BA9F-41F0BB4EBB4B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1:30:18.142" v="1234"/>
          <ac:spMkLst>
            <pc:docMk/>
            <pc:sldMk cId="4190737263" sldId="302"/>
            <ac:spMk id="4" creationId="{E233D873-E6E7-46A7-BBE1-99E308226A41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1:30:18.142" v="1234"/>
          <ac:spMkLst>
            <pc:docMk/>
            <pc:sldMk cId="4190737263" sldId="302"/>
            <ac:spMk id="5" creationId="{8662F4D7-7AFA-450C-9AF0-BCB0E4167276}"/>
          </ac:spMkLst>
        </pc:spChg>
        <pc:spChg chg="mod ord">
          <ac:chgData name="Abel Simon1" userId="S::abel.simon1@marist.edu::c4d5c444-6c80-41c7-afd3-968a08a9817d" providerId="AD" clId="Web-{5BC3CDA2-7E88-3A13-E09B-FA1C8B6077D7}" dt="2020-12-01T11:30:18.142" v="1234"/>
          <ac:spMkLst>
            <pc:docMk/>
            <pc:sldMk cId="4190737263" sldId="302"/>
            <ac:spMk id="8" creationId="{24E68077-DCFD-48DC-BFA9-8F7DE1220DB7}"/>
          </ac:spMkLst>
        </pc:spChg>
      </pc:sldChg>
      <pc:sldChg chg="modSp">
        <pc:chgData name="Abel Simon1" userId="S::abel.simon1@marist.edu::c4d5c444-6c80-41c7-afd3-968a08a9817d" providerId="AD" clId="Web-{5BC3CDA2-7E88-3A13-E09B-FA1C8B6077D7}" dt="2020-12-01T11:43:22.042" v="1398" actId="20577"/>
        <pc:sldMkLst>
          <pc:docMk/>
          <pc:sldMk cId="499691666" sldId="313"/>
        </pc:sldMkLst>
        <pc:spChg chg="mod">
          <ac:chgData name="Abel Simon1" userId="S::abel.simon1@marist.edu::c4d5c444-6c80-41c7-afd3-968a08a9817d" providerId="AD" clId="Web-{5BC3CDA2-7E88-3A13-E09B-FA1C8B6077D7}" dt="2020-12-01T11:43:22.042" v="1398" actId="20577"/>
          <ac:spMkLst>
            <pc:docMk/>
            <pc:sldMk cId="499691666" sldId="313"/>
            <ac:spMk id="22" creationId="{F635AA92-1D29-4831-89E4-1B49C265FA6C}"/>
          </ac:spMkLst>
        </pc:spChg>
      </pc:sldChg>
      <pc:sldChg chg="addSp delSp modSp">
        <pc:chgData name="Abel Simon1" userId="S::abel.simon1@marist.edu::c4d5c444-6c80-41c7-afd3-968a08a9817d" providerId="AD" clId="Web-{5BC3CDA2-7E88-3A13-E09B-FA1C8B6077D7}" dt="2020-12-01T10:03:29.754" v="88"/>
        <pc:sldMkLst>
          <pc:docMk/>
          <pc:sldMk cId="1493360609" sldId="314"/>
        </pc:sldMkLst>
        <pc:spChg chg="mod">
          <ac:chgData name="Abel Simon1" userId="S::abel.simon1@marist.edu::c4d5c444-6c80-41c7-afd3-968a08a9817d" providerId="AD" clId="Web-{5BC3CDA2-7E88-3A13-E09B-FA1C8B6077D7}" dt="2020-12-01T10:03:29.754" v="88"/>
          <ac:spMkLst>
            <pc:docMk/>
            <pc:sldMk cId="1493360609" sldId="314"/>
            <ac:spMk id="3" creationId="{DDCA8692-6020-426F-BD14-175A7FA80A7A}"/>
          </ac:spMkLst>
        </pc:spChg>
        <pc:spChg chg="mod">
          <ac:chgData name="Abel Simon1" userId="S::abel.simon1@marist.edu::c4d5c444-6c80-41c7-afd3-968a08a9817d" providerId="AD" clId="Web-{5BC3CDA2-7E88-3A13-E09B-FA1C8B6077D7}" dt="2020-12-01T10:03:29.754" v="88"/>
          <ac:spMkLst>
            <pc:docMk/>
            <pc:sldMk cId="1493360609" sldId="314"/>
            <ac:spMk id="71" creationId="{00000000-0000-0000-0000-000000000000}"/>
          </ac:spMkLst>
        </pc:spChg>
        <pc:spChg chg="del">
          <ac:chgData name="Abel Simon1" userId="S::abel.simon1@marist.edu::c4d5c444-6c80-41c7-afd3-968a08a9817d" providerId="AD" clId="Web-{5BC3CDA2-7E88-3A13-E09B-FA1C8B6077D7}" dt="2020-12-01T10:03:29.754" v="88"/>
          <ac:spMkLst>
            <pc:docMk/>
            <pc:sldMk cId="1493360609" sldId="314"/>
            <ac:spMk id="77" creationId="{6C4028FD-8BAA-4A19-BFDE-594D991B7552}"/>
          </ac:spMkLst>
        </pc:spChg>
        <pc:spChg chg="add">
          <ac:chgData name="Abel Simon1" userId="S::abel.simon1@marist.edu::c4d5c444-6c80-41c7-afd3-968a08a9817d" providerId="AD" clId="Web-{5BC3CDA2-7E88-3A13-E09B-FA1C8B6077D7}" dt="2020-12-01T10:03:29.754" v="88"/>
          <ac:spMkLst>
            <pc:docMk/>
            <pc:sldMk cId="1493360609" sldId="314"/>
            <ac:spMk id="83" creationId="{955A2079-FA98-4876-80F0-72364A7D2EA4}"/>
          </ac:spMkLst>
        </pc:spChg>
        <pc:graphicFrameChg chg="mod modGraphic">
          <ac:chgData name="Abel Simon1" userId="S::abel.simon1@marist.edu::c4d5c444-6c80-41c7-afd3-968a08a9817d" providerId="AD" clId="Web-{5BC3CDA2-7E88-3A13-E09B-FA1C8B6077D7}" dt="2020-12-01T10:03:29.754" v="88"/>
          <ac:graphicFrameMkLst>
            <pc:docMk/>
            <pc:sldMk cId="1493360609" sldId="314"/>
            <ac:graphicFrameMk id="73" creationId="{A0699DDC-F3A8-4AF5-93BC-19BE989788CC}"/>
          </ac:graphicFrameMkLst>
        </pc:graphicFrameChg>
      </pc:sldChg>
      <pc:sldChg chg="modSp mod modClrScheme addCm modCm chgLayout">
        <pc:chgData name="Abel Simon1" userId="S::abel.simon1@marist.edu::c4d5c444-6c80-41c7-afd3-968a08a9817d" providerId="AD" clId="Web-{5BC3CDA2-7E88-3A13-E09B-FA1C8B6077D7}" dt="2020-12-01T11:27:23.120" v="1205"/>
        <pc:sldMkLst>
          <pc:docMk/>
          <pc:sldMk cId="3036231036" sldId="316"/>
        </pc:sldMkLst>
        <pc:spChg chg="mod ord">
          <ac:chgData name="Abel Simon1" userId="S::abel.simon1@marist.edu::c4d5c444-6c80-41c7-afd3-968a08a9817d" providerId="AD" clId="Web-{5BC3CDA2-7E88-3A13-E09B-FA1C8B6077D7}" dt="2020-12-01T10:48:21.030" v="531"/>
          <ac:spMkLst>
            <pc:docMk/>
            <pc:sldMk cId="3036231036" sldId="316"/>
            <ac:spMk id="3" creationId="{6273FD27-DBFC-42FE-B998-CAA63257A17A}"/>
          </ac:spMkLst>
        </pc:spChg>
      </pc:sldChg>
      <pc:sldChg chg="delSp modSp mod setBg">
        <pc:chgData name="Abel Simon1" userId="S::abel.simon1@marist.edu::c4d5c444-6c80-41c7-afd3-968a08a9817d" providerId="AD" clId="Web-{5BC3CDA2-7E88-3A13-E09B-FA1C8B6077D7}" dt="2020-12-01T11:38:31.345" v="1385" actId="1076"/>
        <pc:sldMkLst>
          <pc:docMk/>
          <pc:sldMk cId="1987671605" sldId="318"/>
        </pc:sldMkLst>
        <pc:spChg chg="mod">
          <ac:chgData name="Abel Simon1" userId="S::abel.simon1@marist.edu::c4d5c444-6c80-41c7-afd3-968a08a9817d" providerId="AD" clId="Web-{5BC3CDA2-7E88-3A13-E09B-FA1C8B6077D7}" dt="2020-12-01T11:38:31.345" v="1385" actId="1076"/>
          <ac:spMkLst>
            <pc:docMk/>
            <pc:sldMk cId="1987671605" sldId="318"/>
            <ac:spMk id="3" creationId="{95E809C2-CD63-4C57-BA6D-EF39FF9F1157}"/>
          </ac:spMkLst>
        </pc:spChg>
        <pc:picChg chg="del">
          <ac:chgData name="Abel Simon1" userId="S::abel.simon1@marist.edu::c4d5c444-6c80-41c7-afd3-968a08a9817d" providerId="AD" clId="Web-{5BC3CDA2-7E88-3A13-E09B-FA1C8B6077D7}" dt="2020-12-01T11:38:20.626" v="1378"/>
          <ac:picMkLst>
            <pc:docMk/>
            <pc:sldMk cId="1987671605" sldId="318"/>
            <ac:picMk id="4" creationId="{AE83876E-CBC3-4EE0-B782-EB3BBAB1B90E}"/>
          </ac:picMkLst>
        </pc:picChg>
      </pc:sldChg>
      <pc:sldChg chg="add del">
        <pc:chgData name="Abel Simon1" userId="S::abel.simon1@marist.edu::c4d5c444-6c80-41c7-afd3-968a08a9817d" providerId="AD" clId="Web-{5BC3CDA2-7E88-3A13-E09B-FA1C8B6077D7}" dt="2020-12-01T11:45:53.141" v="1403"/>
        <pc:sldMkLst>
          <pc:docMk/>
          <pc:sldMk cId="910178843" sldId="319"/>
        </pc:sldMkLst>
      </pc:sldChg>
      <pc:sldChg chg="addSp delSp modSp">
        <pc:chgData name="Abel Simon1" userId="S::abel.simon1@marist.edu::c4d5c444-6c80-41c7-afd3-968a08a9817d" providerId="AD" clId="Web-{5BC3CDA2-7E88-3A13-E09B-FA1C8B6077D7}" dt="2020-12-01T10:32:40.654" v="414" actId="14100"/>
        <pc:sldMkLst>
          <pc:docMk/>
          <pc:sldMk cId="2368051667" sldId="324"/>
        </pc:sldMkLst>
        <pc:spChg chg="add mod ord">
          <ac:chgData name="Abel Simon1" userId="S::abel.simon1@marist.edu::c4d5c444-6c80-41c7-afd3-968a08a9817d" providerId="AD" clId="Web-{5BC3CDA2-7E88-3A13-E09B-FA1C8B6077D7}" dt="2020-12-01T10:19:31.129" v="199" actId="1076"/>
          <ac:spMkLst>
            <pc:docMk/>
            <pc:sldMk cId="2368051667" sldId="324"/>
            <ac:spMk id="2" creationId="{4DD84573-B6FD-408F-B41E-CEEECE4208CD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18:06.970" v="187" actId="1076"/>
          <ac:spMkLst>
            <pc:docMk/>
            <pc:sldMk cId="2368051667" sldId="324"/>
            <ac:spMk id="3" creationId="{6273FD27-DBFC-42FE-B998-CAA63257A17A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18:36.721" v="193"/>
          <ac:spMkLst>
            <pc:docMk/>
            <pc:sldMk cId="2368051667" sldId="324"/>
            <ac:spMk id="5" creationId="{F79AE01E-370C-4939-B574-AE674D771B2A}"/>
          </ac:spMkLst>
        </pc:spChg>
        <pc:spChg chg="ord">
          <ac:chgData name="Abel Simon1" userId="S::abel.simon1@marist.edu::c4d5c444-6c80-41c7-afd3-968a08a9817d" providerId="AD" clId="Web-{5BC3CDA2-7E88-3A13-E09B-FA1C8B6077D7}" dt="2020-12-01T10:18:33.314" v="192"/>
          <ac:spMkLst>
            <pc:docMk/>
            <pc:sldMk cId="2368051667" sldId="324"/>
            <ac:spMk id="7" creationId="{622B2DD8-AD3E-47AA-B458-6BB360D29869}"/>
          </ac:spMkLst>
        </pc:spChg>
        <pc:spChg chg="add mod">
          <ac:chgData name="Abel Simon1" userId="S::abel.simon1@marist.edu::c4d5c444-6c80-41c7-afd3-968a08a9817d" providerId="AD" clId="Web-{5BC3CDA2-7E88-3A13-E09B-FA1C8B6077D7}" dt="2020-12-01T10:14:15.228" v="149" actId="14100"/>
          <ac:spMkLst>
            <pc:docMk/>
            <pc:sldMk cId="2368051667" sldId="324"/>
            <ac:spMk id="16" creationId="{BF2EB516-A78E-434E-AC50-419136AFDC9B}"/>
          </ac:spMkLst>
        </pc:spChg>
        <pc:spChg chg="add mod">
          <ac:chgData name="Abel Simon1" userId="S::abel.simon1@marist.edu::c4d5c444-6c80-41c7-afd3-968a08a9817d" providerId="AD" clId="Web-{5BC3CDA2-7E88-3A13-E09B-FA1C8B6077D7}" dt="2020-12-01T10:14:18.869" v="150" actId="14100"/>
          <ac:spMkLst>
            <pc:docMk/>
            <pc:sldMk cId="2368051667" sldId="324"/>
            <ac:spMk id="17" creationId="{555CC2D1-C066-4B40-B53E-4A310705E948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19:07.019" v="197" actId="1076"/>
          <ac:spMkLst>
            <pc:docMk/>
            <pc:sldMk cId="2368051667" sldId="324"/>
            <ac:spMk id="25" creationId="{40FCD56D-93C6-4072-94B0-4F6844949639}"/>
          </ac:spMkLst>
        </pc:spChg>
        <pc:spChg chg="del mod ord">
          <ac:chgData name="Abel Simon1" userId="S::abel.simon1@marist.edu::c4d5c444-6c80-41c7-afd3-968a08a9817d" providerId="AD" clId="Web-{5BC3CDA2-7E88-3A13-E09B-FA1C8B6077D7}" dt="2020-12-01T10:32:13.606" v="409"/>
          <ac:spMkLst>
            <pc:docMk/>
            <pc:sldMk cId="2368051667" sldId="324"/>
            <ac:spMk id="71" creationId="{AB3B2963-DA9B-47C9-ACD8-CA8300E10059}"/>
          </ac:spMkLst>
        </pc:spChg>
        <pc:picChg chg="mod ord">
          <ac:chgData name="Abel Simon1" userId="S::abel.simon1@marist.edu::c4d5c444-6c80-41c7-afd3-968a08a9817d" providerId="AD" clId="Web-{5BC3CDA2-7E88-3A13-E09B-FA1C8B6077D7}" dt="2020-12-01T10:17:17.424" v="172"/>
          <ac:picMkLst>
            <pc:docMk/>
            <pc:sldMk cId="2368051667" sldId="324"/>
            <ac:picMk id="4" creationId="{117B3A3B-BA1F-40E6-B4B7-8CDDB93E2556}"/>
          </ac:picMkLst>
        </pc:picChg>
        <pc:cxnChg chg="add mod">
          <ac:chgData name="Abel Simon1" userId="S::abel.simon1@marist.edu::c4d5c444-6c80-41c7-afd3-968a08a9817d" providerId="AD" clId="Web-{5BC3CDA2-7E88-3A13-E09B-FA1C8B6077D7}" dt="2020-12-01T10:32:40.654" v="414" actId="14100"/>
          <ac:cxnSpMkLst>
            <pc:docMk/>
            <pc:sldMk cId="2368051667" sldId="324"/>
            <ac:cxnSpMk id="6" creationId="{FD5C6259-A415-4624-A382-3948AF6F6EDE}"/>
          </ac:cxnSpMkLst>
        </pc:cxnChg>
      </pc:sldChg>
      <pc:sldChg chg="addSp delSp modSp add mod replId setBg modClrScheme setClrOvrMap delDesignElem chgLayout">
        <pc:chgData name="Abel Simon1" userId="S::abel.simon1@marist.edu::c4d5c444-6c80-41c7-afd3-968a08a9817d" providerId="AD" clId="Web-{5BC3CDA2-7E88-3A13-E09B-FA1C8B6077D7}" dt="2020-12-01T10:10:30.252" v="138"/>
        <pc:sldMkLst>
          <pc:docMk/>
          <pc:sldMk cId="3692032757" sldId="325"/>
        </pc:sldMkLst>
        <pc:spChg chg="del">
          <ac:chgData name="Abel Simon1" userId="S::abel.simon1@marist.edu::c4d5c444-6c80-41c7-afd3-968a08a9817d" providerId="AD" clId="Web-{5BC3CDA2-7E88-3A13-E09B-FA1C8B6077D7}" dt="2020-12-01T09:52:59.234" v="36"/>
          <ac:spMkLst>
            <pc:docMk/>
            <pc:sldMk cId="3692032757" sldId="325"/>
            <ac:spMk id="2" creationId="{3FC2C860-7F69-4281-AD60-713728D6F601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09:35.641" v="126" actId="1076"/>
          <ac:spMkLst>
            <pc:docMk/>
            <pc:sldMk cId="3692032757" sldId="325"/>
            <ac:spMk id="3" creationId="{DDCA8692-6020-426F-BD14-175A7FA80A7A}"/>
          </ac:spMkLst>
        </pc:spChg>
        <pc:spChg chg="del mod ord">
          <ac:chgData name="Abel Simon1" userId="S::abel.simon1@marist.edu::c4d5c444-6c80-41c7-afd3-968a08a9817d" providerId="AD" clId="Web-{5BC3CDA2-7E88-3A13-E09B-FA1C8B6077D7}" dt="2020-12-01T10:04:23.678" v="92"/>
          <ac:spMkLst>
            <pc:docMk/>
            <pc:sldMk cId="3692032757" sldId="325"/>
            <ac:spMk id="6" creationId="{97FFF88F-B958-4DD4-98F2-8CC13BE5C49D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02:43.097" v="80"/>
          <ac:spMkLst>
            <pc:docMk/>
            <pc:sldMk cId="3692032757" sldId="325"/>
            <ac:spMk id="8" creationId="{3B7AF500-6D75-4B96-AC59-AB508D6C794E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10:30.252" v="138"/>
          <ac:spMkLst>
            <pc:docMk/>
            <pc:sldMk cId="3692032757" sldId="325"/>
            <ac:spMk id="71" creationId="{00000000-0000-0000-0000-000000000000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9:07.328" v="118"/>
          <ac:spMkLst>
            <pc:docMk/>
            <pc:sldMk cId="3692032757" sldId="325"/>
            <ac:spMk id="75" creationId="{3A5B4632-C963-4296-86F0-79AA9EA5AE98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6:30.350" v="48"/>
          <ac:spMkLst>
            <pc:docMk/>
            <pc:sldMk cId="3692032757" sldId="325"/>
            <ac:spMk id="76" creationId="{8108D317-7CBD-4897-BD1F-959436D2A3BE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6:21.541" v="106"/>
          <ac:spMkLst>
            <pc:docMk/>
            <pc:sldMk cId="3692032757" sldId="325"/>
            <ac:spMk id="77" creationId="{DCC231C8-C761-4B31-9B1C-C6D19248C6B3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6:30.350" v="48"/>
          <ac:spMkLst>
            <pc:docMk/>
            <pc:sldMk cId="3692032757" sldId="325"/>
            <ac:spMk id="78" creationId="{D6297641-8B9F-4767-9606-8A11313227BF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6:21.354" v="105"/>
          <ac:spMkLst>
            <pc:docMk/>
            <pc:sldMk cId="3692032757" sldId="325"/>
            <ac:spMk id="79" creationId="{DCC231C8-C761-4B31-9B1C-C6D19248C6B3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6:30.350" v="48"/>
          <ac:spMkLst>
            <pc:docMk/>
            <pc:sldMk cId="3692032757" sldId="325"/>
            <ac:spMk id="80" creationId="{D8F3CA65-EA00-46B4-9616-39E6853F7BED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8:14.885" v="55"/>
          <ac:spMkLst>
            <pc:docMk/>
            <pc:sldMk cId="3692032757" sldId="325"/>
            <ac:spMk id="82" creationId="{CF62D2A7-8207-488C-9F46-316BA81A16C8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1:12.266" v="73"/>
          <ac:spMkLst>
            <pc:docMk/>
            <pc:sldMk cId="3692032757" sldId="325"/>
            <ac:spMk id="84" creationId="{D7A453D2-15D8-4403-815F-291FA16340D9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6:30.272" v="47"/>
          <ac:spMkLst>
            <pc:docMk/>
            <pc:sldMk cId="3692032757" sldId="325"/>
            <ac:spMk id="85" creationId="{357DD0D3-F869-46D0-944C-6EC60E19E351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1:12.266" v="73"/>
          <ac:spMkLst>
            <pc:docMk/>
            <pc:sldMk cId="3692032757" sldId="325"/>
            <ac:spMk id="86" creationId="{8161EA6B-09CA-445B-AB0D-8DF76FA92DEF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8:14.791" v="54"/>
          <ac:spMkLst>
            <pc:docMk/>
            <pc:sldMk cId="3692032757" sldId="325"/>
            <ac:spMk id="87" creationId="{4038CB10-1F5C-4D54-9DF7-12586DE5B007}"/>
          </ac:spMkLst>
        </pc:spChg>
        <pc:spChg chg="add del">
          <ac:chgData name="Abel Simon1" userId="S::abel.simon1@marist.edu::c4d5c444-6c80-41c7-afd3-968a08a9817d" providerId="AD" clId="Web-{5BC3CDA2-7E88-3A13-E09B-FA1C8B6077D7}" dt="2020-12-01T09:58:14.791" v="54"/>
          <ac:spMkLst>
            <pc:docMk/>
            <pc:sldMk cId="3692032757" sldId="325"/>
            <ac:spMk id="89" creationId="{73ED6512-6858-4552-B699-9A97FE9A4EA2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1:12.266" v="73"/>
          <ac:spMkLst>
            <pc:docMk/>
            <pc:sldMk cId="3692032757" sldId="325"/>
            <ac:spMk id="99" creationId="{B8114C98-A349-4111-A123-E8EAB86ABE30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01:12.266" v="73"/>
          <ac:spMkLst>
            <pc:docMk/>
            <pc:sldMk cId="3692032757" sldId="325"/>
            <ac:spMk id="113" creationId="{E2D3D3F2-ABBB-4453-B1C5-1BEBF7E4DD56}"/>
          </ac:spMkLst>
        </pc:spChg>
        <pc:grpChg chg="add del">
          <ac:chgData name="Abel Simon1" userId="S::abel.simon1@marist.edu::c4d5c444-6c80-41c7-afd3-968a08a9817d" providerId="AD" clId="Web-{5BC3CDA2-7E88-3A13-E09B-FA1C8B6077D7}" dt="2020-12-01T10:01:12.266" v="73"/>
          <ac:grpSpMkLst>
            <pc:docMk/>
            <pc:sldMk cId="3692032757" sldId="325"/>
            <ac:grpSpMk id="91" creationId="{1EA1DAFF-CECA-492F-BFA1-22C64956B8D9}"/>
          </ac:grpSpMkLst>
        </pc:grpChg>
        <pc:grpChg chg="add del">
          <ac:chgData name="Abel Simon1" userId="S::abel.simon1@marist.edu::c4d5c444-6c80-41c7-afd3-968a08a9817d" providerId="AD" clId="Web-{5BC3CDA2-7E88-3A13-E09B-FA1C8B6077D7}" dt="2020-12-01T10:01:12.266" v="73"/>
          <ac:grpSpMkLst>
            <pc:docMk/>
            <pc:sldMk cId="3692032757" sldId="325"/>
            <ac:grpSpMk id="101" creationId="{670FB431-AE18-414D-92F4-1D12D1991152}"/>
          </ac:grpSpMkLst>
        </pc:grpChg>
        <pc:grpChg chg="add del">
          <ac:chgData name="Abel Simon1" userId="S::abel.simon1@marist.edu::c4d5c444-6c80-41c7-afd3-968a08a9817d" providerId="AD" clId="Web-{5BC3CDA2-7E88-3A13-E09B-FA1C8B6077D7}" dt="2020-12-01T10:01:12.266" v="73"/>
          <ac:grpSpMkLst>
            <pc:docMk/>
            <pc:sldMk cId="3692032757" sldId="325"/>
            <ac:grpSpMk id="107" creationId="{AF19A774-30A5-488B-9BAF-629C6440294E}"/>
          </ac:grpSpMkLst>
        </pc:grpChg>
        <pc:grpChg chg="add del">
          <ac:chgData name="Abel Simon1" userId="S::abel.simon1@marist.edu::c4d5c444-6c80-41c7-afd3-968a08a9817d" providerId="AD" clId="Web-{5BC3CDA2-7E88-3A13-E09B-FA1C8B6077D7}" dt="2020-12-01T10:01:12.266" v="73"/>
          <ac:grpSpMkLst>
            <pc:docMk/>
            <pc:sldMk cId="3692032757" sldId="325"/>
            <ac:grpSpMk id="115" creationId="{8214E4A5-A0D2-42C4-8D14-D2A7E495F041}"/>
          </ac:grpSpMkLst>
        </pc:grpChg>
        <pc:graphicFrameChg chg="add mod modGraphic">
          <ac:chgData name="Abel Simon1" userId="S::abel.simon1@marist.edu::c4d5c444-6c80-41c7-afd3-968a08a9817d" providerId="AD" clId="Web-{5BC3CDA2-7E88-3A13-E09B-FA1C8B6077D7}" dt="2020-12-01T10:09:59.954" v="130" actId="20577"/>
          <ac:graphicFrameMkLst>
            <pc:docMk/>
            <pc:sldMk cId="3692032757" sldId="325"/>
            <ac:graphicFrameMk id="73" creationId="{71C70081-DA35-4BA9-9BE1-CE17D1281B4F}"/>
          </ac:graphicFrameMkLst>
        </pc:graphicFrameChg>
        <pc:picChg chg="del mod">
          <ac:chgData name="Abel Simon1" userId="S::abel.simon1@marist.edu::c4d5c444-6c80-41c7-afd3-968a08a9817d" providerId="AD" clId="Web-{5BC3CDA2-7E88-3A13-E09B-FA1C8B6077D7}" dt="2020-12-01T09:54:15.112" v="38"/>
          <ac:picMkLst>
            <pc:docMk/>
            <pc:sldMk cId="3692032757" sldId="325"/>
            <ac:picMk id="4" creationId="{C0759D77-62DC-4E22-8B88-3D269A5A4F98}"/>
          </ac:picMkLst>
        </pc:picChg>
        <pc:picChg chg="add del mod">
          <ac:chgData name="Abel Simon1" userId="S::abel.simon1@marist.edu::c4d5c444-6c80-41c7-afd3-968a08a9817d" providerId="AD" clId="Web-{5BC3CDA2-7E88-3A13-E09B-FA1C8B6077D7}" dt="2020-12-01T09:55:09.441" v="42"/>
          <ac:picMkLst>
            <pc:docMk/>
            <pc:sldMk cId="3692032757" sldId="325"/>
            <ac:picMk id="5" creationId="{35E732C2-55E8-435B-BC7D-1BD007F3C820}"/>
          </ac:picMkLst>
        </pc:picChg>
        <pc:picChg chg="add del mod ord modCrop">
          <ac:chgData name="Abel Simon1" userId="S::abel.simon1@marist.edu::c4d5c444-6c80-41c7-afd3-968a08a9817d" providerId="AD" clId="Web-{5BC3CDA2-7E88-3A13-E09B-FA1C8B6077D7}" dt="2020-12-01T10:00:59.734" v="72"/>
          <ac:picMkLst>
            <pc:docMk/>
            <pc:sldMk cId="3692032757" sldId="325"/>
            <ac:picMk id="7" creationId="{6F11BA33-5424-490E-B158-52E581ECA836}"/>
          </ac:picMkLst>
        </pc:picChg>
        <pc:picChg chg="add del mod ord modCrop">
          <ac:chgData name="Abel Simon1" userId="S::abel.simon1@marist.edu::c4d5c444-6c80-41c7-afd3-968a08a9817d" providerId="AD" clId="Web-{5BC3CDA2-7E88-3A13-E09B-FA1C8B6077D7}" dt="2020-12-01T10:02:37.206" v="79"/>
          <ac:picMkLst>
            <pc:docMk/>
            <pc:sldMk cId="3692032757" sldId="325"/>
            <ac:picMk id="9" creationId="{6DAF53E6-6BF3-4319-A23A-03F873450484}"/>
          </ac:picMkLst>
        </pc:picChg>
        <pc:picChg chg="add del mod">
          <ac:chgData name="Abel Simon1" userId="S::abel.simon1@marist.edu::c4d5c444-6c80-41c7-afd3-968a08a9817d" providerId="AD" clId="Web-{5BC3CDA2-7E88-3A13-E09B-FA1C8B6077D7}" dt="2020-12-01T10:04:09.677" v="91"/>
          <ac:picMkLst>
            <pc:docMk/>
            <pc:sldMk cId="3692032757" sldId="325"/>
            <ac:picMk id="10" creationId="{5F8291B3-6E4C-45D2-AE71-51B35F03DCB6}"/>
          </ac:picMkLst>
        </pc:picChg>
      </pc:sldChg>
      <pc:sldChg chg="addSp delSp modSp add mod replId setBg modClrScheme setClrOvrMap chgLayout">
        <pc:chgData name="Abel Simon1" userId="S::abel.simon1@marist.edu::c4d5c444-6c80-41c7-afd3-968a08a9817d" providerId="AD" clId="Web-{5BC3CDA2-7E88-3A13-E09B-FA1C8B6077D7}" dt="2020-12-01T10:53:35.618" v="615" actId="20577"/>
        <pc:sldMkLst>
          <pc:docMk/>
          <pc:sldMk cId="114117975" sldId="326"/>
        </pc:sldMkLst>
        <pc:spChg chg="mod ord">
          <ac:chgData name="Abel Simon1" userId="S::abel.simon1@marist.edu::c4d5c444-6c80-41c7-afd3-968a08a9817d" providerId="AD" clId="Web-{5BC3CDA2-7E88-3A13-E09B-FA1C8B6077D7}" dt="2020-12-01T10:53:35.618" v="615" actId="20577"/>
          <ac:spMkLst>
            <pc:docMk/>
            <pc:sldMk cId="114117975" sldId="326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5BC3CDA2-7E88-3A13-E09B-FA1C8B6077D7}" dt="2020-12-01T10:49:32.657" v="535" actId="20577"/>
          <ac:spMkLst>
            <pc:docMk/>
            <pc:sldMk cId="114117975" sldId="326"/>
            <ac:spMk id="5" creationId="{F79AE01E-370C-4939-B574-AE674D771B2A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12:47.710" v="144"/>
          <ac:spMkLst>
            <pc:docMk/>
            <pc:sldMk cId="114117975" sldId="326"/>
            <ac:spMk id="6" creationId="{B8AF7036-32AF-483D-9D93-5D5D3A40A9B8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50:09.315" v="574" actId="14100"/>
          <ac:spMkLst>
            <pc:docMk/>
            <pc:sldMk cId="114117975" sldId="326"/>
            <ac:spMk id="7" creationId="{896BAC21-5B19-438D-97E9-204456C8928B}"/>
          </ac:spMkLst>
        </pc:spChg>
        <pc:spChg chg="add del mod">
          <ac:chgData name="Abel Simon1" userId="S::abel.simon1@marist.edu::c4d5c444-6c80-41c7-afd3-968a08a9817d" providerId="AD" clId="Web-{5BC3CDA2-7E88-3A13-E09B-FA1C8B6077D7}" dt="2020-12-01T10:31:11.495" v="394"/>
          <ac:spMkLst>
            <pc:docMk/>
            <pc:sldMk cId="114117975" sldId="326"/>
            <ac:spMk id="9" creationId="{99CD11FA-BCD3-466B-96AE-33464E5F5DCC}"/>
          </ac:spMkLst>
        </pc:spChg>
        <pc:spChg chg="add del mod">
          <ac:chgData name="Abel Simon1" userId="S::abel.simon1@marist.edu::c4d5c444-6c80-41c7-afd3-968a08a9817d" providerId="AD" clId="Web-{5BC3CDA2-7E88-3A13-E09B-FA1C8B6077D7}" dt="2020-12-01T10:31:52.668" v="402"/>
          <ac:spMkLst>
            <pc:docMk/>
            <pc:sldMk cId="114117975" sldId="326"/>
            <ac:spMk id="10" creationId="{1767CD0E-24D6-4A63-8ECE-95B36DC974E3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20:08.505" v="200"/>
          <ac:spMkLst>
            <pc:docMk/>
            <pc:sldMk cId="114117975" sldId="326"/>
            <ac:spMk id="12" creationId="{9A5D6D04-32E9-4AF7-BB82-DB2D0C0B478B}"/>
          </ac:spMkLst>
        </pc:spChg>
        <pc:spChg chg="add mod">
          <ac:chgData name="Abel Simon1" userId="S::abel.simon1@marist.edu::c4d5c444-6c80-41c7-afd3-968a08a9817d" providerId="AD" clId="Web-{5BC3CDA2-7E88-3A13-E09B-FA1C8B6077D7}" dt="2020-12-01T10:50:36.566" v="576" actId="20577"/>
          <ac:spMkLst>
            <pc:docMk/>
            <pc:sldMk cId="114117975" sldId="326"/>
            <ac:spMk id="13" creationId="{B5A73492-BCEF-44AC-B6BC-2493D98F1053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20:08.505" v="200"/>
          <ac:spMkLst>
            <pc:docMk/>
            <pc:sldMk cId="114117975" sldId="326"/>
            <ac:spMk id="14" creationId="{BD5BB1EC-C99A-474B-8874-52B41096D667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20:08.505" v="200"/>
          <ac:spMkLst>
            <pc:docMk/>
            <pc:sldMk cId="114117975" sldId="326"/>
            <ac:spMk id="16" creationId="{9C16096C-9FFA-410C-B7AC-DF791DCF1B2F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21" creationId="{DCFD1A13-2B88-47B7-AAE9-AD6F3296EE2F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23" creationId="{F5CE4102-C93A-420A-98A7-5A7DD0C5C5B1}"/>
          </ac:spMkLst>
        </pc:spChg>
        <pc:spChg chg="add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28" creationId="{8FC9BE17-9A7B-462D-AE50-3D8777387304}"/>
          </ac:spMkLst>
        </pc:spChg>
        <pc:spChg chg="add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30" creationId="{3EBE8569-6AEC-4B8C-8D53-2DE337CDBA65}"/>
          </ac:spMkLst>
        </pc:spChg>
        <pc:spChg chg="add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32" creationId="{55D4142C-5077-457F-A6AD-3FECFDB39685}"/>
          </ac:spMkLst>
        </pc:spChg>
        <pc:spChg chg="add">
          <ac:chgData name="Abel Simon1" userId="S::abel.simon1@marist.edu::c4d5c444-6c80-41c7-afd3-968a08a9817d" providerId="AD" clId="Web-{5BC3CDA2-7E88-3A13-E09B-FA1C8B6077D7}" dt="2020-12-01T10:28:12.771" v="306"/>
          <ac:spMkLst>
            <pc:docMk/>
            <pc:sldMk cId="114117975" sldId="326"/>
            <ac:spMk id="34" creationId="{7A5F0580-5EE9-419F-96EE-B6529EF6E7D0}"/>
          </ac:spMkLst>
        </pc:spChg>
        <pc:picChg chg="del mod">
          <ac:chgData name="Abel Simon1" userId="S::abel.simon1@marist.edu::c4d5c444-6c80-41c7-afd3-968a08a9817d" providerId="AD" clId="Web-{5BC3CDA2-7E88-3A13-E09B-FA1C8B6077D7}" dt="2020-12-01T10:27:02.174" v="293"/>
          <ac:picMkLst>
            <pc:docMk/>
            <pc:sldMk cId="114117975" sldId="326"/>
            <ac:picMk id="2" creationId="{15E3C8BF-44C0-4EB2-BA57-BAC089DA9929}"/>
          </ac:picMkLst>
        </pc:picChg>
        <pc:picChg chg="del mod ord">
          <ac:chgData name="Abel Simon1" userId="S::abel.simon1@marist.edu::c4d5c444-6c80-41c7-afd3-968a08a9817d" providerId="AD" clId="Web-{5BC3CDA2-7E88-3A13-E09B-FA1C8B6077D7}" dt="2020-12-01T10:27:05.940" v="296"/>
          <ac:picMkLst>
            <pc:docMk/>
            <pc:sldMk cId="114117975" sldId="326"/>
            <ac:picMk id="4" creationId="{715199B1-E4A6-44C9-8E7B-B28DEA3F1E3F}"/>
          </ac:picMkLst>
        </pc:picChg>
        <pc:picChg chg="add mod ord">
          <ac:chgData name="Abel Simon1" userId="S::abel.simon1@marist.edu::c4d5c444-6c80-41c7-afd3-968a08a9817d" providerId="AD" clId="Web-{5BC3CDA2-7E88-3A13-E09B-FA1C8B6077D7}" dt="2020-12-01T10:28:12.771" v="306"/>
          <ac:picMkLst>
            <pc:docMk/>
            <pc:sldMk cId="114117975" sldId="326"/>
            <ac:picMk id="8" creationId="{9ECEE07C-A1A1-46B3-94BF-CB521CB53D40}"/>
          </ac:picMkLst>
        </pc:picChg>
        <pc:cxnChg chg="add mod">
          <ac:chgData name="Abel Simon1" userId="S::abel.simon1@marist.edu::c4d5c444-6c80-41c7-afd3-968a08a9817d" providerId="AD" clId="Web-{5BC3CDA2-7E88-3A13-E09B-FA1C8B6077D7}" dt="2020-12-01T10:50:26.784" v="575"/>
          <ac:cxnSpMkLst>
            <pc:docMk/>
            <pc:sldMk cId="114117975" sldId="326"/>
            <ac:cxnSpMk id="11" creationId="{01D13063-436E-4621-97DF-B3BE5982A523}"/>
          </ac:cxnSpMkLst>
        </pc:cxnChg>
      </pc:sldChg>
      <pc:sldChg chg="addSp delSp modSp add replId">
        <pc:chgData name="Abel Simon1" userId="S::abel.simon1@marist.edu::c4d5c444-6c80-41c7-afd3-968a08a9817d" providerId="AD" clId="Web-{5BC3CDA2-7E88-3A13-E09B-FA1C8B6077D7}" dt="2020-12-01T11:02:54.417" v="721" actId="1076"/>
        <pc:sldMkLst>
          <pc:docMk/>
          <pc:sldMk cId="3175697722" sldId="327"/>
        </pc:sldMkLst>
        <pc:spChg chg="mod">
          <ac:chgData name="Abel Simon1" userId="S::abel.simon1@marist.edu::c4d5c444-6c80-41c7-afd3-968a08a9817d" providerId="AD" clId="Web-{5BC3CDA2-7E88-3A13-E09B-FA1C8B6077D7}" dt="2020-12-01T10:25:44.594" v="283" actId="1076"/>
          <ac:spMkLst>
            <pc:docMk/>
            <pc:sldMk cId="3175697722" sldId="327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5BC3CDA2-7E88-3A13-E09B-FA1C8B6077D7}" dt="2020-12-01T10:35:08.549" v="441" actId="1076"/>
          <ac:spMkLst>
            <pc:docMk/>
            <pc:sldMk cId="3175697722" sldId="327"/>
            <ac:spMk id="4" creationId="{6A4FC4AB-6938-4804-AB9E-4BE7B9BEECBA}"/>
          </ac:spMkLst>
        </pc:spChg>
        <pc:spChg chg="mod">
          <ac:chgData name="Abel Simon1" userId="S::abel.simon1@marist.edu::c4d5c444-6c80-41c7-afd3-968a08a9817d" providerId="AD" clId="Web-{5BC3CDA2-7E88-3A13-E09B-FA1C8B6077D7}" dt="2020-12-01T10:35:24.581" v="444" actId="1076"/>
          <ac:spMkLst>
            <pc:docMk/>
            <pc:sldMk cId="3175697722" sldId="327"/>
            <ac:spMk id="6" creationId="{CFDBE8B7-2686-4163-B17E-1ACD15318462}"/>
          </ac:spMkLst>
        </pc:spChg>
        <pc:spChg chg="add del mod">
          <ac:chgData name="Abel Simon1" userId="S::abel.simon1@marist.edu::c4d5c444-6c80-41c7-afd3-968a08a9817d" providerId="AD" clId="Web-{5BC3CDA2-7E88-3A13-E09B-FA1C8B6077D7}" dt="2020-12-01T10:34:39.345" v="426"/>
          <ac:spMkLst>
            <pc:docMk/>
            <pc:sldMk cId="3175697722" sldId="327"/>
            <ac:spMk id="10" creationId="{BEFE1529-3D17-400B-8D1A-BEB72F6A6DED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02:54.417" v="721" actId="1076"/>
          <ac:spMkLst>
            <pc:docMk/>
            <pc:sldMk cId="3175697722" sldId="327"/>
            <ac:spMk id="11" creationId="{A667684E-4192-4330-A7B0-500BEE48D9BD}"/>
          </ac:spMkLst>
        </pc:spChg>
        <pc:picChg chg="mod">
          <ac:chgData name="Abel Simon1" userId="S::abel.simon1@marist.edu::c4d5c444-6c80-41c7-afd3-968a08a9817d" providerId="AD" clId="Web-{5BC3CDA2-7E88-3A13-E09B-FA1C8B6077D7}" dt="2020-12-01T10:34:59.174" v="437" actId="1076"/>
          <ac:picMkLst>
            <pc:docMk/>
            <pc:sldMk cId="3175697722" sldId="327"/>
            <ac:picMk id="7" creationId="{A444E6BB-D7A7-46AA-819E-F6693ACA55CF}"/>
          </ac:picMkLst>
        </pc:picChg>
        <pc:picChg chg="add mod">
          <ac:chgData name="Abel Simon1" userId="S::abel.simon1@marist.edu::c4d5c444-6c80-41c7-afd3-968a08a9817d" providerId="AD" clId="Web-{5BC3CDA2-7E88-3A13-E09B-FA1C8B6077D7}" dt="2020-12-01T10:25:52.516" v="286" actId="1076"/>
          <ac:picMkLst>
            <pc:docMk/>
            <pc:sldMk cId="3175697722" sldId="327"/>
            <ac:picMk id="9" creationId="{CFB255D9-262D-4ECB-BC4E-C6A283EACBF3}"/>
          </ac:picMkLst>
        </pc:picChg>
      </pc:sldChg>
      <pc:sldChg chg="addSp delSp modSp add mod ord replId setBg modClrScheme delDesignElem chgLayout">
        <pc:chgData name="Abel Simon1" userId="S::abel.simon1@marist.edu::c4d5c444-6c80-41c7-afd3-968a08a9817d" providerId="AD" clId="Web-{5BC3CDA2-7E88-3A13-E09B-FA1C8B6077D7}" dt="2020-12-01T10:58:36.706" v="696" actId="20577"/>
        <pc:sldMkLst>
          <pc:docMk/>
          <pc:sldMk cId="3116471336" sldId="328"/>
        </pc:sldMkLst>
        <pc:spChg chg="del mod ord">
          <ac:chgData name="Abel Simon1" userId="S::abel.simon1@marist.edu::c4d5c444-6c80-41c7-afd3-968a08a9817d" providerId="AD" clId="Web-{5BC3CDA2-7E88-3A13-E09B-FA1C8B6077D7}" dt="2020-12-01T10:47:00.871" v="513"/>
          <ac:spMkLst>
            <pc:docMk/>
            <pc:sldMk cId="3116471336" sldId="328"/>
            <ac:spMk id="2" creationId="{6E2EF649-743A-4EF5-A2D4-772A46E6E83C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51:40.240" v="589" actId="1076"/>
          <ac:spMkLst>
            <pc:docMk/>
            <pc:sldMk cId="3116471336" sldId="328"/>
            <ac:spMk id="3" creationId="{6273FD27-DBFC-42FE-B998-CAA63257A17A}"/>
          </ac:spMkLst>
        </pc:spChg>
        <pc:spChg chg="del mod">
          <ac:chgData name="Abel Simon1" userId="S::abel.simon1@marist.edu::c4d5c444-6c80-41c7-afd3-968a08a9817d" providerId="AD" clId="Web-{5BC3CDA2-7E88-3A13-E09B-FA1C8B6077D7}" dt="2020-12-01T10:46:39.621" v="507"/>
          <ac:spMkLst>
            <pc:docMk/>
            <pc:sldMk cId="3116471336" sldId="328"/>
            <ac:spMk id="5" creationId="{F79AE01E-370C-4939-B574-AE674D771B2A}"/>
          </ac:spMkLst>
        </pc:spChg>
        <pc:spChg chg="mod ord">
          <ac:chgData name="Abel Simon1" userId="S::abel.simon1@marist.edu::c4d5c444-6c80-41c7-afd3-968a08a9817d" providerId="AD" clId="Web-{5BC3CDA2-7E88-3A13-E09B-FA1C8B6077D7}" dt="2020-12-01T10:58:36.706" v="696" actId="20577"/>
          <ac:spMkLst>
            <pc:docMk/>
            <pc:sldMk cId="3116471336" sldId="328"/>
            <ac:spMk id="6" creationId="{68CD8740-A128-4955-B289-CBC592591497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37:51.133" v="450"/>
          <ac:spMkLst>
            <pc:docMk/>
            <pc:sldMk cId="3116471336" sldId="328"/>
            <ac:spMk id="8" creationId="{FFBBA33B-B395-4B08-8B63-7703F0FCCAA6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5:02.414" v="481"/>
          <ac:spMkLst>
            <pc:docMk/>
            <pc:sldMk cId="3116471336" sldId="328"/>
            <ac:spMk id="10" creationId="{569C1A01-6FB5-43CE-ADCC-936728ACAC0D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38:16.151" v="454"/>
          <ac:spMkLst>
            <pc:docMk/>
            <pc:sldMk cId="3116471336" sldId="328"/>
            <ac:spMk id="11" creationId="{8FC9BE17-9A7B-462D-AE50-3D8777387304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38:16.151" v="454"/>
          <ac:spMkLst>
            <pc:docMk/>
            <pc:sldMk cId="3116471336" sldId="328"/>
            <ac:spMk id="13" creationId="{3EBE8569-6AEC-4B8C-8D53-2DE337CDBA65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4:46.711" v="474"/>
          <ac:spMkLst>
            <pc:docMk/>
            <pc:sldMk cId="3116471336" sldId="328"/>
            <ac:spMk id="14" creationId="{F56F5174-31D9-4DBB-AAB7-A1FD7BDB1352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38:16.151" v="454"/>
          <ac:spMkLst>
            <pc:docMk/>
            <pc:sldMk cId="3116471336" sldId="328"/>
            <ac:spMk id="15" creationId="{55D4142C-5077-457F-A6AD-3FECFDB39685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4:52.336" v="476"/>
          <ac:spMkLst>
            <pc:docMk/>
            <pc:sldMk cId="3116471336" sldId="328"/>
            <ac:spMk id="16" creationId="{E10650BA-D090-4A23-98E3-B48BBAEA9201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38:16.151" v="454"/>
          <ac:spMkLst>
            <pc:docMk/>
            <pc:sldMk cId="3116471336" sldId="328"/>
            <ac:spMk id="17" creationId="{7A5F0580-5EE9-419F-96EE-B6529EF6E7D0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4:59.758" v="478"/>
          <ac:spMkLst>
            <pc:docMk/>
            <pc:sldMk cId="3116471336" sldId="328"/>
            <ac:spMk id="20" creationId="{1557A916-FDD1-44A1-A7A1-70009FD6BE46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4:46.711" v="474"/>
          <ac:spMkLst>
            <pc:docMk/>
            <pc:sldMk cId="3116471336" sldId="328"/>
            <ac:spMk id="21" creationId="{F9A95BEE-6BB1-4A28-A8E6-A34B2E42EF87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5:11.102" v="482"/>
          <ac:spMkLst>
            <pc:docMk/>
            <pc:sldMk cId="3116471336" sldId="328"/>
            <ac:spMk id="22" creationId="{460B0EFB-53ED-4F35-B05D-F658EA021C65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5:11.102" v="482"/>
          <ac:spMkLst>
            <pc:docMk/>
            <pc:sldMk cId="3116471336" sldId="328"/>
            <ac:spMk id="23" creationId="{835EF3DD-7D43-4A27-8967-A92FD8CC9365}"/>
          </ac:spMkLst>
        </pc:spChg>
        <pc:spChg chg="add del">
          <ac:chgData name="Abel Simon1" userId="S::abel.simon1@marist.edu::c4d5c444-6c80-41c7-afd3-968a08a9817d" providerId="AD" clId="Web-{5BC3CDA2-7E88-3A13-E09B-FA1C8B6077D7}" dt="2020-12-01T10:45:02.305" v="480"/>
          <ac:spMkLst>
            <pc:docMk/>
            <pc:sldMk cId="3116471336" sldId="328"/>
            <ac:spMk id="25" creationId="{E10650BA-D090-4A23-98E3-B48BBAEA9201}"/>
          </ac:spMkLst>
        </pc:spChg>
        <pc:spChg chg="add mod ord">
          <ac:chgData name="Abel Simon1" userId="S::abel.simon1@marist.edu::c4d5c444-6c80-41c7-afd3-968a08a9817d" providerId="AD" clId="Web-{5BC3CDA2-7E88-3A13-E09B-FA1C8B6077D7}" dt="2020-12-01T10:52:54.930" v="606" actId="20577"/>
          <ac:spMkLst>
            <pc:docMk/>
            <pc:sldMk cId="3116471336" sldId="328"/>
            <ac:spMk id="29" creationId="{F2366F29-6F77-488B-8E37-D3A1FA6D27F0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45:55.588" v="488"/>
          <ac:spMkLst>
            <pc:docMk/>
            <pc:sldMk cId="3116471336" sldId="328"/>
            <ac:spMk id="30" creationId="{3ED74C69-9CF2-4C64-BC29-F7772CEAEEE1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47:42.138" v="522"/>
          <ac:spMkLst>
            <pc:docMk/>
            <pc:sldMk cId="3116471336" sldId="328"/>
            <ac:spMk id="31" creationId="{53800292-362B-47DE-8DB7-F94A08A6496A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51:42.990" v="590"/>
          <ac:spMkLst>
            <pc:docMk/>
            <pc:sldMk cId="3116471336" sldId="328"/>
            <ac:spMk id="34" creationId="{9942CC60-E28F-4F4A-A39D-CAC66FE24207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0:51:47.068" v="591"/>
          <ac:spMkLst>
            <pc:docMk/>
            <pc:sldMk cId="3116471336" sldId="328"/>
            <ac:spMk id="35" creationId="{0CE83ED9-FA76-4D48-A799-2C01D385151A}"/>
          </ac:spMkLst>
        </pc:spChg>
        <pc:grpChg chg="add del">
          <ac:chgData name="Abel Simon1" userId="S::abel.simon1@marist.edu::c4d5c444-6c80-41c7-afd3-968a08a9817d" providerId="AD" clId="Web-{5BC3CDA2-7E88-3A13-E09B-FA1C8B6077D7}" dt="2020-12-01T10:44:52.336" v="476"/>
          <ac:grpSpMkLst>
            <pc:docMk/>
            <pc:sldMk cId="3116471336" sldId="328"/>
            <ac:grpSpMk id="18" creationId="{FFB939B9-73CE-4644-87BB-72AEBF001142}"/>
          </ac:grpSpMkLst>
        </pc:grpChg>
        <pc:grpChg chg="add del">
          <ac:chgData name="Abel Simon1" userId="S::abel.simon1@marist.edu::c4d5c444-6c80-41c7-afd3-968a08a9817d" providerId="AD" clId="Web-{5BC3CDA2-7E88-3A13-E09B-FA1C8B6077D7}" dt="2020-12-01T10:45:02.305" v="480"/>
          <ac:grpSpMkLst>
            <pc:docMk/>
            <pc:sldMk cId="3116471336" sldId="328"/>
            <ac:grpSpMk id="26" creationId="{FFB939B9-73CE-4644-87BB-72AEBF001142}"/>
          </ac:grpSpMkLst>
        </pc:grpChg>
        <pc:picChg chg="add del mod ord">
          <ac:chgData name="Abel Simon1" userId="S::abel.simon1@marist.edu::c4d5c444-6c80-41c7-afd3-968a08a9817d" providerId="AD" clId="Web-{5BC3CDA2-7E88-3A13-E09B-FA1C8B6077D7}" dt="2020-12-01T10:44:08.569" v="471"/>
          <ac:picMkLst>
            <pc:docMk/>
            <pc:sldMk cId="3116471336" sldId="328"/>
            <ac:picMk id="4" creationId="{5C2DA0C6-CCAB-47BB-85A7-29E47A064C20}"/>
          </ac:picMkLst>
        </pc:picChg>
        <pc:picChg chg="del">
          <ac:chgData name="Abel Simon1" userId="S::abel.simon1@marist.edu::c4d5c444-6c80-41c7-afd3-968a08a9817d" providerId="AD" clId="Web-{5BC3CDA2-7E88-3A13-E09B-FA1C8B6077D7}" dt="2020-12-01T10:36:29.911" v="445"/>
          <ac:picMkLst>
            <pc:docMk/>
            <pc:sldMk cId="3116471336" sldId="328"/>
            <ac:picMk id="7" creationId="{D911C02A-FE33-4C9A-9964-24F31FA24377}"/>
          </ac:picMkLst>
        </pc:picChg>
        <pc:picChg chg="add del">
          <ac:chgData name="Abel Simon1" userId="S::abel.simon1@marist.edu::c4d5c444-6c80-41c7-afd3-968a08a9817d" providerId="AD" clId="Web-{5BC3CDA2-7E88-3A13-E09B-FA1C8B6077D7}" dt="2020-12-01T10:45:02.414" v="481"/>
          <ac:picMkLst>
            <pc:docMk/>
            <pc:sldMk cId="3116471336" sldId="328"/>
            <ac:picMk id="9" creationId="{EE09A529-E47C-4634-BB98-0A9526C372B4}"/>
          </ac:picMkLst>
        </pc:picChg>
        <pc:picChg chg="add del mod ord">
          <ac:chgData name="Abel Simon1" userId="S::abel.simon1@marist.edu::c4d5c444-6c80-41c7-afd3-968a08a9817d" providerId="AD" clId="Web-{5BC3CDA2-7E88-3A13-E09B-FA1C8B6077D7}" dt="2020-12-01T10:45:23.134" v="485"/>
          <ac:picMkLst>
            <pc:docMk/>
            <pc:sldMk cId="3116471336" sldId="328"/>
            <ac:picMk id="12" creationId="{B2204F68-35DB-47C3-A209-08A09816C9DD}"/>
          </ac:picMkLst>
        </pc:picChg>
        <pc:picChg chg="add del">
          <ac:chgData name="Abel Simon1" userId="S::abel.simon1@marist.edu::c4d5c444-6c80-41c7-afd3-968a08a9817d" providerId="AD" clId="Web-{5BC3CDA2-7E88-3A13-E09B-FA1C8B6077D7}" dt="2020-12-01T10:44:46.711" v="474"/>
          <ac:picMkLst>
            <pc:docMk/>
            <pc:sldMk cId="3116471336" sldId="328"/>
            <ac:picMk id="19" creationId="{AE113210-7872-481A-ADE6-3A05CCAF5EB2}"/>
          </ac:picMkLst>
        </pc:picChg>
        <pc:picChg chg="add del mod ord modCrop">
          <ac:chgData name="Abel Simon1" userId="S::abel.simon1@marist.edu::c4d5c444-6c80-41c7-afd3-968a08a9817d" providerId="AD" clId="Web-{5BC3CDA2-7E88-3A13-E09B-FA1C8B6077D7}" dt="2020-12-01T10:45:32.978" v="487"/>
          <ac:picMkLst>
            <pc:docMk/>
            <pc:sldMk cId="3116471336" sldId="328"/>
            <ac:picMk id="32" creationId="{A1F37382-A285-4718-9E2D-9DCF367335D3}"/>
          </ac:picMkLst>
        </pc:picChg>
        <pc:picChg chg="add mod ord modCrop">
          <ac:chgData name="Abel Simon1" userId="S::abel.simon1@marist.edu::c4d5c444-6c80-41c7-afd3-968a08a9817d" providerId="AD" clId="Web-{5BC3CDA2-7E88-3A13-E09B-FA1C8B6077D7}" dt="2020-12-01T10:52:36.320" v="605" actId="1076"/>
          <ac:picMkLst>
            <pc:docMk/>
            <pc:sldMk cId="3116471336" sldId="328"/>
            <ac:picMk id="33" creationId="{2B7DF7CD-8212-47C7-9D62-C4E9AB590F29}"/>
          </ac:picMkLst>
        </pc:picChg>
      </pc:sldChg>
      <pc:sldChg chg="addSp delSp modSp add mod replId modClrScheme addCm chgLayout">
        <pc:chgData name="Abel Simon1" userId="S::abel.simon1@marist.edu::c4d5c444-6c80-41c7-afd3-968a08a9817d" providerId="AD" clId="Web-{5BC3CDA2-7E88-3A13-E09B-FA1C8B6077D7}" dt="2020-12-01T11:44:51.967" v="1401" actId="1076"/>
        <pc:sldMkLst>
          <pc:docMk/>
          <pc:sldMk cId="1104210225" sldId="329"/>
        </pc:sldMkLst>
        <pc:spChg chg="del mod ord">
          <ac:chgData name="Abel Simon1" userId="S::abel.simon1@marist.edu::c4d5c444-6c80-41c7-afd3-968a08a9817d" providerId="AD" clId="Web-{5BC3CDA2-7E88-3A13-E09B-FA1C8B6077D7}" dt="2020-12-01T11:11:05.214" v="848"/>
          <ac:spMkLst>
            <pc:docMk/>
            <pc:sldMk cId="1104210225" sldId="329"/>
            <ac:spMk id="3" creationId="{6273FD27-DBFC-42FE-B998-CAA63257A17A}"/>
          </ac:spMkLst>
        </pc:spChg>
        <pc:spChg chg="add del mod ord">
          <ac:chgData name="Abel Simon1" userId="S::abel.simon1@marist.edu::c4d5c444-6c80-41c7-afd3-968a08a9817d" providerId="AD" clId="Web-{5BC3CDA2-7E88-3A13-E09B-FA1C8B6077D7}" dt="2020-12-01T11:01:25.602" v="711"/>
          <ac:spMkLst>
            <pc:docMk/>
            <pc:sldMk cId="1104210225" sldId="329"/>
            <ac:spMk id="4" creationId="{4588E063-5A80-46B6-927C-D88DF9B0B73F}"/>
          </ac:spMkLst>
        </pc:spChg>
        <pc:spChg chg="mod">
          <ac:chgData name="Abel Simon1" userId="S::abel.simon1@marist.edu::c4d5c444-6c80-41c7-afd3-968a08a9817d" providerId="AD" clId="Web-{5BC3CDA2-7E88-3A13-E09B-FA1C8B6077D7}" dt="2020-12-01T11:44:51.967" v="1401" actId="1076"/>
          <ac:spMkLst>
            <pc:docMk/>
            <pc:sldMk cId="1104210225" sldId="329"/>
            <ac:spMk id="5" creationId="{F79AE01E-370C-4939-B574-AE674D771B2A}"/>
          </ac:spMkLst>
        </pc:spChg>
        <pc:spChg chg="del mod">
          <ac:chgData name="Abel Simon1" userId="S::abel.simon1@marist.edu::c4d5c444-6c80-41c7-afd3-968a08a9817d" providerId="AD" clId="Web-{5BC3CDA2-7E88-3A13-E09B-FA1C8B6077D7}" dt="2020-12-01T11:01:37.212" v="718"/>
          <ac:spMkLst>
            <pc:docMk/>
            <pc:sldMk cId="1104210225" sldId="329"/>
            <ac:spMk id="6" creationId="{011DB247-5338-4EBA-B7F2-079E722B0536}"/>
          </ac:spMkLst>
        </pc:spChg>
        <pc:spChg chg="mod">
          <ac:chgData name="Abel Simon1" userId="S::abel.simon1@marist.edu::c4d5c444-6c80-41c7-afd3-968a08a9817d" providerId="AD" clId="Web-{5BC3CDA2-7E88-3A13-E09B-FA1C8B6077D7}" dt="2020-12-01T11:32:40.459" v="1290" actId="20577"/>
          <ac:spMkLst>
            <pc:docMk/>
            <pc:sldMk cId="1104210225" sldId="329"/>
            <ac:spMk id="7" creationId="{290C26C0-65C4-4BE4-8038-7F709C30E186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2:58.662" v="1296" actId="1076"/>
          <ac:spMkLst>
            <pc:docMk/>
            <pc:sldMk cId="1104210225" sldId="329"/>
            <ac:spMk id="8" creationId="{8DFC1D6B-9B34-4EDD-B6D5-079F39959A07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3:04.803" v="1297" actId="1076"/>
          <ac:spMkLst>
            <pc:docMk/>
            <pc:sldMk cId="1104210225" sldId="329"/>
            <ac:spMk id="9" creationId="{1F77E012-00E3-453D-87F4-BECC4E4F27AA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2:49.396" v="1293" actId="1076"/>
          <ac:spMkLst>
            <pc:docMk/>
            <pc:sldMk cId="1104210225" sldId="329"/>
            <ac:spMk id="10" creationId="{80BF63AF-94D3-462F-95BF-A71DB6D097BE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3:08.788" v="1298" actId="1076"/>
          <ac:spMkLst>
            <pc:docMk/>
            <pc:sldMk cId="1104210225" sldId="329"/>
            <ac:spMk id="11" creationId="{C38EFE43-1925-49C6-9F5D-BF153B5C173E}"/>
          </ac:spMkLst>
        </pc:spChg>
        <pc:picChg chg="add mod">
          <ac:chgData name="Abel Simon1" userId="S::abel.simon1@marist.edu::c4d5c444-6c80-41c7-afd3-968a08a9817d" providerId="AD" clId="Web-{5BC3CDA2-7E88-3A13-E09B-FA1C8B6077D7}" dt="2020-12-01T11:11:29.762" v="852" actId="1076"/>
          <ac:picMkLst>
            <pc:docMk/>
            <pc:sldMk cId="1104210225" sldId="329"/>
            <ac:picMk id="2" creationId="{BC723910-73F5-472B-931D-55079EA5E549}"/>
          </ac:picMkLst>
        </pc:picChg>
      </pc:sldChg>
      <pc:sldChg chg="addSp delSp modSp add mod replId setBg modClrScheme delDesignElem chgLayout">
        <pc:chgData name="Abel Simon1" userId="S::abel.simon1@marist.edu::c4d5c444-6c80-41c7-afd3-968a08a9817d" providerId="AD" clId="Web-{5BC3CDA2-7E88-3A13-E09B-FA1C8B6077D7}" dt="2020-12-01T11:26:38.119" v="1204" actId="20577"/>
        <pc:sldMkLst>
          <pc:docMk/>
          <pc:sldMk cId="2309534434" sldId="330"/>
        </pc:sldMkLst>
        <pc:spChg chg="mod ord">
          <ac:chgData name="Abel Simon1" userId="S::abel.simon1@marist.edu::c4d5c444-6c80-41c7-afd3-968a08a9817d" providerId="AD" clId="Web-{5BC3CDA2-7E88-3A13-E09B-FA1C8B6077D7}" dt="2020-12-01T11:23:00.393" v="1171"/>
          <ac:spMkLst>
            <pc:docMk/>
            <pc:sldMk cId="2309534434" sldId="330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5BC3CDA2-7E88-3A13-E09B-FA1C8B6077D7}" dt="2020-12-01T11:25:32.211" v="1197" actId="1076"/>
          <ac:spMkLst>
            <pc:docMk/>
            <pc:sldMk cId="2309534434" sldId="330"/>
            <ac:spMk id="5" creationId="{F79AE01E-370C-4939-B574-AE674D771B2A}"/>
          </ac:spMkLst>
        </pc:spChg>
        <pc:spChg chg="add del mod">
          <ac:chgData name="Abel Simon1" userId="S::abel.simon1@marist.edu::c4d5c444-6c80-41c7-afd3-968a08a9817d" providerId="AD" clId="Web-{5BC3CDA2-7E88-3A13-E09B-FA1C8B6077D7}" dt="2020-12-01T11:19:38.684" v="1105"/>
          <ac:spMkLst>
            <pc:docMk/>
            <pc:sldMk cId="2309534434" sldId="330"/>
            <ac:spMk id="6" creationId="{15079F36-532B-42BA-8E11-F25C10E59D46}"/>
          </ac:spMkLst>
        </pc:spChg>
        <pc:spChg chg="del mod">
          <ac:chgData name="Abel Simon1" userId="S::abel.simon1@marist.edu::c4d5c444-6c80-41c7-afd3-968a08a9817d" providerId="AD" clId="Web-{5BC3CDA2-7E88-3A13-E09B-FA1C8B6077D7}" dt="2020-12-01T11:20:10.544" v="1110"/>
          <ac:spMkLst>
            <pc:docMk/>
            <pc:sldMk cId="2309534434" sldId="330"/>
            <ac:spMk id="7" creationId="{0B656CAC-CB34-4028-ABF3-EF5A39FDBD96}"/>
          </ac:spMkLst>
        </pc:spChg>
        <pc:spChg chg="add del">
          <ac:chgData name="Abel Simon1" userId="S::abel.simon1@marist.edu::c4d5c444-6c80-41c7-afd3-968a08a9817d" providerId="AD" clId="Web-{5BC3CDA2-7E88-3A13-E09B-FA1C8B6077D7}" dt="2020-12-01T11:23:00.393" v="1171"/>
          <ac:spMkLst>
            <pc:docMk/>
            <pc:sldMk cId="2309534434" sldId="330"/>
            <ac:spMk id="10" creationId="{68575C10-8187-4AC4-AD72-C754EAFD2867}"/>
          </ac:spMkLst>
        </pc:spChg>
        <pc:spChg chg="add del">
          <ac:chgData name="Abel Simon1" userId="S::abel.simon1@marist.edu::c4d5c444-6c80-41c7-afd3-968a08a9817d" providerId="AD" clId="Web-{5BC3CDA2-7E88-3A13-E09B-FA1C8B6077D7}" dt="2020-12-01T11:19:38.559" v="1104"/>
          <ac:spMkLst>
            <pc:docMk/>
            <pc:sldMk cId="2309534434" sldId="330"/>
            <ac:spMk id="13" creationId="{7DA1F35B-C8F7-4A5A-9339-7DA4D785B300}"/>
          </ac:spMkLst>
        </pc:spChg>
        <pc:spChg chg="add del">
          <ac:chgData name="Abel Simon1" userId="S::abel.simon1@marist.edu::c4d5c444-6c80-41c7-afd3-968a08a9817d" providerId="AD" clId="Web-{5BC3CDA2-7E88-3A13-E09B-FA1C8B6077D7}" dt="2020-12-01T11:19:38.559" v="1104"/>
          <ac:spMkLst>
            <pc:docMk/>
            <pc:sldMk cId="2309534434" sldId="330"/>
            <ac:spMk id="15" creationId="{B2D4AD41-40DA-4A81-92F5-B6E3BA1ED82A}"/>
          </ac:spMkLst>
        </pc:spChg>
        <pc:spChg chg="add del">
          <ac:chgData name="Abel Simon1" userId="S::abel.simon1@marist.edu::c4d5c444-6c80-41c7-afd3-968a08a9817d" providerId="AD" clId="Web-{5BC3CDA2-7E88-3A13-E09B-FA1C8B6077D7}" dt="2020-12-01T11:22:33.627" v="1164"/>
          <ac:spMkLst>
            <pc:docMk/>
            <pc:sldMk cId="2309534434" sldId="330"/>
            <ac:spMk id="17" creationId="{DCC231C8-C761-4B31-9B1C-C6D19248C6B3}"/>
          </ac:spMkLst>
        </pc:spChg>
        <pc:spChg chg="add mod ord">
          <ac:chgData name="Abel Simon1" userId="S::abel.simon1@marist.edu::c4d5c444-6c80-41c7-afd3-968a08a9817d" providerId="AD" clId="Web-{5BC3CDA2-7E88-3A13-E09B-FA1C8B6077D7}" dt="2020-12-01T11:26:05.274" v="1201" actId="14100"/>
          <ac:spMkLst>
            <pc:docMk/>
            <pc:sldMk cId="2309534434" sldId="330"/>
            <ac:spMk id="576" creationId="{BD93CB12-00C7-4F6A-B983-BEDD73E4B92D}"/>
          </ac:spMkLst>
        </pc:spChg>
        <pc:graphicFrameChg chg="add del">
          <ac:chgData name="Abel Simon1" userId="S::abel.simon1@marist.edu::c4d5c444-6c80-41c7-afd3-968a08a9817d" providerId="AD" clId="Web-{5BC3CDA2-7E88-3A13-E09B-FA1C8B6077D7}" dt="2020-12-01T11:19:38.559" v="1104"/>
          <ac:graphicFrameMkLst>
            <pc:docMk/>
            <pc:sldMk cId="2309534434" sldId="330"/>
            <ac:graphicFrameMk id="9" creationId="{0682DC95-3E88-4131-A7D0-802F613DEA52}"/>
          </ac:graphicFrameMkLst>
        </pc:graphicFrameChg>
        <pc:graphicFrameChg chg="add mod modGraphic">
          <ac:chgData name="Abel Simon1" userId="S::abel.simon1@marist.edu::c4d5c444-6c80-41c7-afd3-968a08a9817d" providerId="AD" clId="Web-{5BC3CDA2-7E88-3A13-E09B-FA1C8B6077D7}" dt="2020-12-01T11:26:38.119" v="1204" actId="20577"/>
          <ac:graphicFrameMkLst>
            <pc:docMk/>
            <pc:sldMk cId="2309534434" sldId="330"/>
            <ac:graphicFrameMk id="12" creationId="{27FD7246-260A-4394-8317-6E652777AB3C}"/>
          </ac:graphicFrameMkLst>
        </pc:graphicFrameChg>
        <pc:cxnChg chg="add del">
          <ac:chgData name="Abel Simon1" userId="S::abel.simon1@marist.edu::c4d5c444-6c80-41c7-afd3-968a08a9817d" providerId="AD" clId="Web-{5BC3CDA2-7E88-3A13-E09B-FA1C8B6077D7}" dt="2020-12-01T11:23:00.393" v="1171"/>
          <ac:cxnSpMkLst>
            <pc:docMk/>
            <pc:sldMk cId="2309534434" sldId="330"/>
            <ac:cxnSpMk id="11" creationId="{74E776C9-ED67-41B7-B3A3-4DF76EF3ACEE}"/>
          </ac:cxnSpMkLst>
        </pc:cxnChg>
      </pc:sldChg>
      <pc:sldChg chg="addSp delSp modSp add replId addCm">
        <pc:chgData name="Abel Simon1" userId="S::abel.simon1@marist.edu::c4d5c444-6c80-41c7-afd3-968a08a9817d" providerId="AD" clId="Web-{5BC3CDA2-7E88-3A13-E09B-FA1C8B6077D7}" dt="2020-12-01T11:47:09.784" v="1408" actId="1076"/>
        <pc:sldMkLst>
          <pc:docMk/>
          <pc:sldMk cId="3493738179" sldId="331"/>
        </pc:sldMkLst>
        <pc:spChg chg="mod">
          <ac:chgData name="Abel Simon1" userId="S::abel.simon1@marist.edu::c4d5c444-6c80-41c7-afd3-968a08a9817d" providerId="AD" clId="Web-{5BC3CDA2-7E88-3A13-E09B-FA1C8B6077D7}" dt="2020-12-01T11:37:14.967" v="1374" actId="20577"/>
          <ac:spMkLst>
            <pc:docMk/>
            <pc:sldMk cId="3493738179" sldId="331"/>
            <ac:spMk id="2" creationId="{6E2EF649-743A-4EF5-A2D4-772A46E6E83C}"/>
          </ac:spMkLst>
        </pc:spChg>
        <pc:spChg chg="mod">
          <ac:chgData name="Abel Simon1" userId="S::abel.simon1@marist.edu::c4d5c444-6c80-41c7-afd3-968a08a9817d" providerId="AD" clId="Web-{5BC3CDA2-7E88-3A13-E09B-FA1C8B6077D7}" dt="2020-12-01T11:35:08.870" v="1322" actId="14100"/>
          <ac:spMkLst>
            <pc:docMk/>
            <pc:sldMk cId="3493738179" sldId="331"/>
            <ac:spMk id="3" creationId="{6273FD27-DBFC-42FE-B998-CAA63257A17A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6:33.200" v="1364" actId="1076"/>
          <ac:spMkLst>
            <pc:docMk/>
            <pc:sldMk cId="3493738179" sldId="331"/>
            <ac:spMk id="6" creationId="{8B4F86F4-8B1E-4629-B1D3-2A5B3C25AE41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47:09.784" v="1408" actId="1076"/>
          <ac:spMkLst>
            <pc:docMk/>
            <pc:sldMk cId="3493738179" sldId="331"/>
            <ac:spMk id="9" creationId="{1AC363F9-F7A1-4966-AD80-DD1658B10ED7}"/>
          </ac:spMkLst>
        </pc:spChg>
        <pc:spChg chg="add mod">
          <ac:chgData name="Abel Simon1" userId="S::abel.simon1@marist.edu::c4d5c444-6c80-41c7-afd3-968a08a9817d" providerId="AD" clId="Web-{5BC3CDA2-7E88-3A13-E09B-FA1C8B6077D7}" dt="2020-12-01T11:36:52.217" v="1366" actId="20577"/>
          <ac:spMkLst>
            <pc:docMk/>
            <pc:sldMk cId="3493738179" sldId="331"/>
            <ac:spMk id="10" creationId="{BB28CA54-D219-4856-B993-8EC545702730}"/>
          </ac:spMkLst>
        </pc:spChg>
        <pc:picChg chg="add mod modCrop">
          <ac:chgData name="Abel Simon1" userId="S::abel.simon1@marist.edu::c4d5c444-6c80-41c7-afd3-968a08a9817d" providerId="AD" clId="Web-{5BC3CDA2-7E88-3A13-E09B-FA1C8B6077D7}" dt="2020-12-01T11:35:36.464" v="1336" actId="1076"/>
          <ac:picMkLst>
            <pc:docMk/>
            <pc:sldMk cId="3493738179" sldId="331"/>
            <ac:picMk id="4" creationId="{A545475E-8D82-4B65-B2F1-ECCE4A7F6206}"/>
          </ac:picMkLst>
        </pc:picChg>
        <pc:picChg chg="add del mod">
          <ac:chgData name="Abel Simon1" userId="S::abel.simon1@marist.edu::c4d5c444-6c80-41c7-afd3-968a08a9817d" providerId="AD" clId="Web-{5BC3CDA2-7E88-3A13-E09B-FA1C8B6077D7}" dt="2020-12-01T11:34:14.634" v="1308"/>
          <ac:picMkLst>
            <pc:docMk/>
            <pc:sldMk cId="3493738179" sldId="331"/>
            <ac:picMk id="7" creationId="{B47CE9F3-2D6D-4050-A1E8-6F8AF75D0FDE}"/>
          </ac:picMkLst>
        </pc:picChg>
        <pc:picChg chg="add mod modCrop">
          <ac:chgData name="Abel Simon1" userId="S::abel.simon1@marist.edu::c4d5c444-6c80-41c7-afd3-968a08a9817d" providerId="AD" clId="Web-{5BC3CDA2-7E88-3A13-E09B-FA1C8B6077D7}" dt="2020-12-01T11:36:18.247" v="1359" actId="1076"/>
          <ac:picMkLst>
            <pc:docMk/>
            <pc:sldMk cId="3493738179" sldId="331"/>
            <ac:picMk id="8" creationId="{D678C253-66BE-41A3-9E60-52A82CB3582A}"/>
          </ac:picMkLst>
        </pc:picChg>
      </pc:sldChg>
      <pc:sldChg chg="modSp add mod replId modClrScheme chgLayout">
        <pc:chgData name="Abel Simon1" userId="S::abel.simon1@marist.edu::c4d5c444-6c80-41c7-afd3-968a08a9817d" providerId="AD" clId="Web-{5BC3CDA2-7E88-3A13-E09B-FA1C8B6077D7}" dt="2020-12-01T11:46:55.377" v="1407" actId="20577"/>
        <pc:sldMkLst>
          <pc:docMk/>
          <pc:sldMk cId="4188359822" sldId="332"/>
        </pc:sldMkLst>
        <pc:spChg chg="mod ord">
          <ac:chgData name="Abel Simon1" userId="S::abel.simon1@marist.edu::c4d5c444-6c80-41c7-afd3-968a08a9817d" providerId="AD" clId="Web-{5BC3CDA2-7E88-3A13-E09B-FA1C8B6077D7}" dt="2020-12-01T11:46:55.377" v="1407" actId="20577"/>
          <ac:spMkLst>
            <pc:docMk/>
            <pc:sldMk cId="4188359822" sldId="332"/>
            <ac:spMk id="2" creationId="{0B15C6EF-BF0F-40C0-8466-38E5F24B180A}"/>
          </ac:spMkLst>
        </pc:spChg>
        <pc:spChg chg="mod ord">
          <ac:chgData name="Abel Simon1" userId="S::abel.simon1@marist.edu::c4d5c444-6c80-41c7-afd3-968a08a9817d" providerId="AD" clId="Web-{5BC3CDA2-7E88-3A13-E09B-FA1C8B6077D7}" dt="2020-12-01T11:30:51.190" v="1254" actId="20577"/>
          <ac:spMkLst>
            <pc:docMk/>
            <pc:sldMk cId="4188359822" sldId="332"/>
            <ac:spMk id="3" creationId="{71053073-7C15-4C1A-BA9F-41F0BB4EBB4B}"/>
          </ac:spMkLst>
        </pc:spChg>
        <pc:spChg chg="mod ord">
          <ac:chgData name="Abel Simon1" userId="S::abel.simon1@marist.edu::c4d5c444-6c80-41c7-afd3-968a08a9817d" providerId="AD" clId="Web-{5BC3CDA2-7E88-3A13-E09B-FA1C8B6077D7}" dt="2020-12-01T11:31:04.768" v="1258" actId="1076"/>
          <ac:spMkLst>
            <pc:docMk/>
            <pc:sldMk cId="4188359822" sldId="332"/>
            <ac:spMk id="8" creationId="{24E68077-DCFD-48DC-BFA9-8F7DE1220DB7}"/>
          </ac:spMkLst>
        </pc:spChg>
      </pc:sldChg>
      <pc:sldChg chg="add replId">
        <pc:chgData name="Abel Simon1" userId="S::abel.simon1@marist.edu::c4d5c444-6c80-41c7-afd3-968a08a9817d" providerId="AD" clId="Web-{5BC3CDA2-7E88-3A13-E09B-FA1C8B6077D7}" dt="2020-12-01T11:38:45.502" v="1386"/>
        <pc:sldMkLst>
          <pc:docMk/>
          <pc:sldMk cId="3193884122" sldId="333"/>
        </pc:sldMkLst>
      </pc:sldChg>
      <pc:sldChg chg="add replId">
        <pc:chgData name="Abel Simon1" userId="S::abel.simon1@marist.edu::c4d5c444-6c80-41c7-afd3-968a08a9817d" providerId="AD" clId="Web-{5BC3CDA2-7E88-3A13-E09B-FA1C8B6077D7}" dt="2020-12-01T11:44:15.684" v="1399"/>
        <pc:sldMkLst>
          <pc:docMk/>
          <pc:sldMk cId="3869319167" sldId="334"/>
        </pc:sldMkLst>
      </pc:sldChg>
      <pc:sldChg chg="add replId">
        <pc:chgData name="Abel Simon1" userId="S::abel.simon1@marist.edu::c4d5c444-6c80-41c7-afd3-968a08a9817d" providerId="AD" clId="Web-{5BC3CDA2-7E88-3A13-E09B-FA1C8B6077D7}" dt="2020-12-01T11:47:26.862" v="1409"/>
        <pc:sldMkLst>
          <pc:docMk/>
          <pc:sldMk cId="3516487135" sldId="335"/>
        </pc:sldMkLst>
      </pc:sldChg>
    </pc:docChg>
  </pc:docChgLst>
  <pc:docChgLst>
    <pc:chgData name="Thomas Burda1" userId="S::thomas.burda1@marist.edu::859a3d07-816b-45f0-a68e-425b2a7e37af" providerId="AD" clId="Web-{A04D4AEB-16AD-4F7E-A491-85EF76E5F833}"/>
    <pc:docChg chg="addSld delSld modSld sldOrd">
      <pc:chgData name="Thomas Burda1" userId="S::thomas.burda1@marist.edu::859a3d07-816b-45f0-a68e-425b2a7e37af" providerId="AD" clId="Web-{A04D4AEB-16AD-4F7E-A491-85EF76E5F833}" dt="2020-11-29T23:33:52.397" v="2588" actId="20577"/>
      <pc:docMkLst>
        <pc:docMk/>
      </pc:docMkLst>
      <pc:sldChg chg="addSp modSp">
        <pc:chgData name="Thomas Burda1" userId="S::thomas.burda1@marist.edu::859a3d07-816b-45f0-a68e-425b2a7e37af" providerId="AD" clId="Web-{A04D4AEB-16AD-4F7E-A491-85EF76E5F833}" dt="2020-11-29T21:49:46.264" v="1195" actId="1076"/>
        <pc:sldMkLst>
          <pc:docMk/>
          <pc:sldMk cId="0" sldId="259"/>
        </pc:sldMkLst>
        <pc:spChg chg="add mod ord">
          <ac:chgData name="Thomas Burda1" userId="S::thomas.burda1@marist.edu::859a3d07-816b-45f0-a68e-425b2a7e37af" providerId="AD" clId="Web-{A04D4AEB-16AD-4F7E-A491-85EF76E5F833}" dt="2020-11-29T21:17:20.684" v="229" actId="14100"/>
          <ac:spMkLst>
            <pc:docMk/>
            <pc:sldMk cId="0" sldId="259"/>
            <ac:spMk id="3" creationId="{E79C1FBF-ECAD-48AA-A4DF-A17AC4863A86}"/>
          </ac:spMkLst>
        </pc:spChg>
        <pc:picChg chg="add mod">
          <ac:chgData name="Thomas Burda1" userId="S::thomas.burda1@marist.edu::859a3d07-816b-45f0-a68e-425b2a7e37af" providerId="AD" clId="Web-{A04D4AEB-16AD-4F7E-A491-85EF76E5F833}" dt="2020-11-29T21:49:46.264" v="1195" actId="1076"/>
          <ac:picMkLst>
            <pc:docMk/>
            <pc:sldMk cId="0" sldId="259"/>
            <ac:picMk id="6" creationId="{49CB1A56-FCC1-463E-93BC-75117404E532}"/>
          </ac:picMkLst>
        </pc:picChg>
      </pc:sldChg>
      <pc:sldChg chg="modSp">
        <pc:chgData name="Thomas Burda1" userId="S::thomas.burda1@marist.edu::859a3d07-816b-45f0-a68e-425b2a7e37af" providerId="AD" clId="Web-{A04D4AEB-16AD-4F7E-A491-85EF76E5F833}" dt="2020-11-29T22:12:31.904" v="1394" actId="20577"/>
        <pc:sldMkLst>
          <pc:docMk/>
          <pc:sldMk cId="3044550589" sldId="289"/>
        </pc:sldMkLst>
        <pc:spChg chg="mod">
          <ac:chgData name="Thomas Burda1" userId="S::thomas.burda1@marist.edu::859a3d07-816b-45f0-a68e-425b2a7e37af" providerId="AD" clId="Web-{A04D4AEB-16AD-4F7E-A491-85EF76E5F833}" dt="2020-11-29T22:12:31.904" v="1394" actId="20577"/>
          <ac:spMkLst>
            <pc:docMk/>
            <pc:sldMk cId="3044550589" sldId="289"/>
            <ac:spMk id="2" creationId="{5C840709-7A71-4CAD-865E-B43CB84777C3}"/>
          </ac:spMkLst>
        </pc:spChg>
      </pc:sldChg>
      <pc:sldChg chg="delSp modSp add del ord replId">
        <pc:chgData name="Thomas Burda1" userId="S::thomas.burda1@marist.edu::859a3d07-816b-45f0-a68e-425b2a7e37af" providerId="AD" clId="Web-{A04D4AEB-16AD-4F7E-A491-85EF76E5F833}" dt="2020-11-29T21:10:03.356" v="26"/>
        <pc:sldMkLst>
          <pc:docMk/>
          <pc:sldMk cId="51640353" sldId="291"/>
        </pc:sldMkLst>
        <pc:spChg chg="mod">
          <ac:chgData name="Thomas Burda1" userId="S::thomas.burda1@marist.edu::859a3d07-816b-45f0-a68e-425b2a7e37af" providerId="AD" clId="Web-{A04D4AEB-16AD-4F7E-A491-85EF76E5F833}" dt="2020-11-29T21:08:04.254" v="22" actId="20577"/>
          <ac:spMkLst>
            <pc:docMk/>
            <pc:sldMk cId="51640353" sldId="291"/>
            <ac:spMk id="71" creationId="{00000000-0000-0000-0000-000000000000}"/>
          </ac:spMkLst>
        </pc:spChg>
        <pc:spChg chg="del mod">
          <ac:chgData name="Thomas Burda1" userId="S::thomas.burda1@marist.edu::859a3d07-816b-45f0-a68e-425b2a7e37af" providerId="AD" clId="Web-{A04D4AEB-16AD-4F7E-A491-85EF76E5F833}" dt="2020-11-29T21:09:36.776" v="24"/>
          <ac:spMkLst>
            <pc:docMk/>
            <pc:sldMk cId="51640353" sldId="291"/>
            <ac:spMk id="76" creationId="{00000000-0000-0000-0000-000000000000}"/>
          </ac:spMkLst>
        </pc:spChg>
      </pc:sldChg>
      <pc:sldChg chg="addSp delSp modSp add ord replId">
        <pc:chgData name="Thomas Burda1" userId="S::thomas.burda1@marist.edu::859a3d07-816b-45f0-a68e-425b2a7e37af" providerId="AD" clId="Web-{A04D4AEB-16AD-4F7E-A491-85EF76E5F833}" dt="2020-11-29T22:41:43.885" v="2138" actId="20577"/>
        <pc:sldMkLst>
          <pc:docMk/>
          <pc:sldMk cId="3915011921" sldId="292"/>
        </pc:sldMkLst>
        <pc:spChg chg="add mod">
          <ac:chgData name="Thomas Burda1" userId="S::thomas.burda1@marist.edu::859a3d07-816b-45f0-a68e-425b2a7e37af" providerId="AD" clId="Web-{A04D4AEB-16AD-4F7E-A491-85EF76E5F833}" dt="2020-11-29T22:41:43.885" v="2138" actId="20577"/>
          <ac:spMkLst>
            <pc:docMk/>
            <pc:sldMk cId="3915011921" sldId="292"/>
            <ac:spMk id="2" creationId="{20DD1E60-84E2-4C2B-884D-6378A091BAF6}"/>
          </ac:spMkLst>
        </pc:spChg>
        <pc:spChg chg="mod">
          <ac:chgData name="Thomas Burda1" userId="S::thomas.burda1@marist.edu::859a3d07-816b-45f0-a68e-425b2a7e37af" providerId="AD" clId="Web-{A04D4AEB-16AD-4F7E-A491-85EF76E5F833}" dt="2020-11-29T21:25:37.718" v="519" actId="1076"/>
          <ac:spMkLst>
            <pc:docMk/>
            <pc:sldMk cId="3915011921" sldId="292"/>
            <ac:spMk id="3" creationId="{6273FD27-DBFC-42FE-B998-CAA63257A17A}"/>
          </ac:spMkLst>
        </pc:spChg>
        <pc:spChg chg="mod">
          <ac:chgData name="Thomas Burda1" userId="S::thomas.burda1@marist.edu::859a3d07-816b-45f0-a68e-425b2a7e37af" providerId="AD" clId="Web-{A04D4AEB-16AD-4F7E-A491-85EF76E5F833}" dt="2020-11-29T21:10:25.608" v="42" actId="20577"/>
          <ac:spMkLst>
            <pc:docMk/>
            <pc:sldMk cId="3915011921" sldId="292"/>
            <ac:spMk id="5" creationId="{F79AE01E-370C-4939-B574-AE674D771B2A}"/>
          </ac:spMkLst>
        </pc:spChg>
        <pc:spChg chg="del">
          <ac:chgData name="Thomas Burda1" userId="S::thomas.burda1@marist.edu::859a3d07-816b-45f0-a68e-425b2a7e37af" providerId="AD" clId="Web-{A04D4AEB-16AD-4F7E-A491-85EF76E5F833}" dt="2020-11-29T21:10:47.656" v="43"/>
          <ac:spMkLst>
            <pc:docMk/>
            <pc:sldMk cId="3915011921" sldId="292"/>
            <ac:spMk id="7" creationId="{DDE0C856-2C14-44F2-87E0-00198864D2E9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2:15:48.261" v="1406"/>
          <ac:spMkLst>
            <pc:docMk/>
            <pc:sldMk cId="3915011921" sldId="292"/>
            <ac:spMk id="8" creationId="{124D325A-5258-4CBB-80A4-3176B415DD78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2:15:45.277" v="1405"/>
          <ac:spMkLst>
            <pc:docMk/>
            <pc:sldMk cId="3915011921" sldId="292"/>
            <ac:spMk id="11" creationId="{54C4DDA8-AB45-48AD-ACEB-3AA6F1942D1C}"/>
          </ac:spMkLst>
        </pc:spChg>
        <pc:spChg chg="add del">
          <ac:chgData name="Thomas Burda1" userId="S::thomas.burda1@marist.edu::859a3d07-816b-45f0-a68e-425b2a7e37af" providerId="AD" clId="Web-{A04D4AEB-16AD-4F7E-A491-85EF76E5F833}" dt="2020-11-29T21:26:53.380" v="567"/>
          <ac:spMkLst>
            <pc:docMk/>
            <pc:sldMk cId="3915011921" sldId="292"/>
            <ac:spMk id="13" creationId="{D6E01471-992F-4AD1-8CEE-C7F1A4477E46}"/>
          </ac:spMkLst>
        </pc:spChg>
        <pc:spChg chg="add del">
          <ac:chgData name="Thomas Burda1" userId="S::thomas.burda1@marist.edu::859a3d07-816b-45f0-a68e-425b2a7e37af" providerId="AD" clId="Web-{A04D4AEB-16AD-4F7E-A491-85EF76E5F833}" dt="2020-11-29T22:16:53.063" v="1424"/>
          <ac:spMkLst>
            <pc:docMk/>
            <pc:sldMk cId="3915011921" sldId="292"/>
            <ac:spMk id="15" creationId="{1DC8C17D-CC11-45B7-888D-D10173CB5243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2:16:55.782" v="1425"/>
          <ac:spMkLst>
            <pc:docMk/>
            <pc:sldMk cId="3915011921" sldId="292"/>
            <ac:spMk id="16" creationId="{3B9AC6F5-A0E0-49A8-A84F-85F56F7E05F0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23:38.763" v="1832" actId="20577"/>
          <ac:spMkLst>
            <pc:docMk/>
            <pc:sldMk cId="3915011921" sldId="292"/>
            <ac:spMk id="17" creationId="{0C08C792-846C-438D-A32F-D103F5502AF7}"/>
          </ac:spMkLst>
        </pc:spChg>
        <pc:picChg chg="del">
          <ac:chgData name="Thomas Burda1" userId="S::thomas.burda1@marist.edu::859a3d07-816b-45f0-a68e-425b2a7e37af" providerId="AD" clId="Web-{A04D4AEB-16AD-4F7E-A491-85EF76E5F833}" dt="2020-11-29T21:10:49.797" v="44"/>
          <ac:picMkLst>
            <pc:docMk/>
            <pc:sldMk cId="3915011921" sldId="292"/>
            <ac:picMk id="10" creationId="{C7C03A38-DAF3-401C-B746-2C94098127C8}"/>
          </ac:picMkLst>
        </pc:picChg>
        <pc:cxnChg chg="add del mod">
          <ac:chgData name="Thomas Burda1" userId="S::thomas.burda1@marist.edu::859a3d07-816b-45f0-a68e-425b2a7e37af" providerId="AD" clId="Web-{A04D4AEB-16AD-4F7E-A491-85EF76E5F833}" dt="2020-11-29T22:15:58.246" v="1408"/>
          <ac:cxnSpMkLst>
            <pc:docMk/>
            <pc:sldMk cId="3915011921" sldId="292"/>
            <ac:cxnSpMk id="4" creationId="{BE91B8D0-F4BF-4817-A5F4-76A7DF76AB5E}"/>
          </ac:cxnSpMkLst>
        </pc:cxnChg>
        <pc:cxnChg chg="add mod">
          <ac:chgData name="Thomas Burda1" userId="S::thomas.burda1@marist.edu::859a3d07-816b-45f0-a68e-425b2a7e37af" providerId="AD" clId="Web-{A04D4AEB-16AD-4F7E-A491-85EF76E5F833}" dt="2020-11-29T22:16:09.060" v="1409" actId="1076"/>
          <ac:cxnSpMkLst>
            <pc:docMk/>
            <pc:sldMk cId="3915011921" sldId="292"/>
            <ac:cxnSpMk id="9" creationId="{3FAA065C-FA56-4EAF-A53D-E6EAF6352B00}"/>
          </ac:cxnSpMkLst>
        </pc:cxnChg>
        <pc:cxnChg chg="add del mod">
          <ac:chgData name="Thomas Burda1" userId="S::thomas.burda1@marist.edu::859a3d07-816b-45f0-a68e-425b2a7e37af" providerId="AD" clId="Web-{A04D4AEB-16AD-4F7E-A491-85EF76E5F833}" dt="2020-11-29T21:26:09.377" v="563"/>
          <ac:cxnSpMkLst>
            <pc:docMk/>
            <pc:sldMk cId="3915011921" sldId="292"/>
            <ac:cxnSpMk id="12" creationId="{CF4F057A-5F2C-4998-9E03-9B781A396E65}"/>
          </ac:cxnSpMkLst>
        </pc:cxnChg>
        <pc:cxnChg chg="add del mod">
          <ac:chgData name="Thomas Burda1" userId="S::thomas.burda1@marist.edu::859a3d07-816b-45f0-a68e-425b2a7e37af" providerId="AD" clId="Web-{A04D4AEB-16AD-4F7E-A491-85EF76E5F833}" dt="2020-11-29T21:26:53.380" v="566"/>
          <ac:cxnSpMkLst>
            <pc:docMk/>
            <pc:sldMk cId="3915011921" sldId="292"/>
            <ac:cxnSpMk id="14" creationId="{464E7022-5560-4F87-8E14-02B71DFF5F2D}"/>
          </ac:cxnSpMkLst>
        </pc:cxnChg>
      </pc:sldChg>
      <pc:sldChg chg="modSp">
        <pc:chgData name="Thomas Burda1" userId="S::thomas.burda1@marist.edu::859a3d07-816b-45f0-a68e-425b2a7e37af" providerId="AD" clId="Web-{A04D4AEB-16AD-4F7E-A491-85EF76E5F833}" dt="2020-11-29T22:05:18.187" v="1391" actId="1076"/>
        <pc:sldMkLst>
          <pc:docMk/>
          <pc:sldMk cId="2855211967" sldId="294"/>
        </pc:sldMkLst>
        <pc:spChg chg="mod">
          <ac:chgData name="Thomas Burda1" userId="S::thomas.burda1@marist.edu::859a3d07-816b-45f0-a68e-425b2a7e37af" providerId="AD" clId="Web-{A04D4AEB-16AD-4F7E-A491-85EF76E5F833}" dt="2020-11-29T22:05:18.187" v="1391" actId="1076"/>
          <ac:spMkLst>
            <pc:docMk/>
            <pc:sldMk cId="2855211967" sldId="294"/>
            <ac:spMk id="71" creationId="{00000000-0000-0000-0000-000000000000}"/>
          </ac:spMkLst>
        </pc:spChg>
      </pc:sldChg>
      <pc:sldChg chg="addSp modSp">
        <pc:chgData name="Thomas Burda1" userId="S::thomas.burda1@marist.edu::859a3d07-816b-45f0-a68e-425b2a7e37af" providerId="AD" clId="Web-{A04D4AEB-16AD-4F7E-A491-85EF76E5F833}" dt="2020-11-29T23:20:17.888" v="2576" actId="1076"/>
        <pc:sldMkLst>
          <pc:docMk/>
          <pc:sldMk cId="1418452115" sldId="296"/>
        </pc:sldMkLst>
        <pc:spChg chg="mod">
          <ac:chgData name="Thomas Burda1" userId="S::thomas.burda1@marist.edu::859a3d07-816b-45f0-a68e-425b2a7e37af" providerId="AD" clId="Web-{A04D4AEB-16AD-4F7E-A491-85EF76E5F833}" dt="2020-11-29T22:44:06.301" v="2156" actId="1076"/>
          <ac:spMkLst>
            <pc:docMk/>
            <pc:sldMk cId="1418452115" sldId="296"/>
            <ac:spMk id="2" creationId="{6E2EF649-743A-4EF5-A2D4-772A46E6E83C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3:19:36.416" v="2572" actId="1076"/>
          <ac:spMkLst>
            <pc:docMk/>
            <pc:sldMk cId="1418452115" sldId="296"/>
            <ac:spMk id="4" creationId="{6A4FC4AB-6938-4804-AB9E-4BE7B9BEECBA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3:19:42.620" v="2573" actId="1076"/>
          <ac:spMkLst>
            <pc:docMk/>
            <pc:sldMk cId="1418452115" sldId="296"/>
            <ac:spMk id="6" creationId="{CFDBE8B7-2686-4163-B17E-1ACD15318462}"/>
          </ac:spMkLst>
        </pc:spChg>
        <pc:picChg chg="add mod modCrop">
          <ac:chgData name="Thomas Burda1" userId="S::thomas.burda1@marist.edu::859a3d07-816b-45f0-a68e-425b2a7e37af" providerId="AD" clId="Web-{A04D4AEB-16AD-4F7E-A491-85EF76E5F833}" dt="2020-11-29T23:20:17.888" v="2576" actId="1076"/>
          <ac:picMkLst>
            <pc:docMk/>
            <pc:sldMk cId="1418452115" sldId="296"/>
            <ac:picMk id="7" creationId="{A444E6BB-D7A7-46AA-819E-F6693ACA55CF}"/>
          </ac:picMkLst>
        </pc:picChg>
      </pc:sldChg>
      <pc:sldChg chg="addSp delSp modSp add replId">
        <pc:chgData name="Thomas Burda1" userId="S::thomas.burda1@marist.edu::859a3d07-816b-45f0-a68e-425b2a7e37af" providerId="AD" clId="Web-{A04D4AEB-16AD-4F7E-A491-85EF76E5F833}" dt="2020-11-29T23:33:52.397" v="2587" actId="20577"/>
        <pc:sldMkLst>
          <pc:docMk/>
          <pc:sldMk cId="1017792207" sldId="300"/>
        </pc:sldMkLst>
        <pc:spChg chg="del">
          <ac:chgData name="Thomas Burda1" userId="S::thomas.burda1@marist.edu::859a3d07-816b-45f0-a68e-425b2a7e37af" providerId="AD" clId="Web-{A04D4AEB-16AD-4F7E-A491-85EF76E5F833}" dt="2020-11-29T22:23:54.576" v="1836"/>
          <ac:spMkLst>
            <pc:docMk/>
            <pc:sldMk cId="1017792207" sldId="300"/>
            <ac:spMk id="2" creationId="{20DD1E60-84E2-4C2B-884D-6378A091BAF6}"/>
          </ac:spMkLst>
        </pc:spChg>
        <pc:spChg chg="mod">
          <ac:chgData name="Thomas Burda1" userId="S::thomas.burda1@marist.edu::859a3d07-816b-45f0-a68e-425b2a7e37af" providerId="AD" clId="Web-{A04D4AEB-16AD-4F7E-A491-85EF76E5F833}" dt="2020-11-29T22:33:32.460" v="2032" actId="1076"/>
          <ac:spMkLst>
            <pc:docMk/>
            <pc:sldMk cId="1017792207" sldId="300"/>
            <ac:spMk id="3" creationId="{6273FD27-DBFC-42FE-B998-CAA63257A17A}"/>
          </ac:spMkLst>
        </pc:spChg>
        <pc:spChg chg="mod">
          <ac:chgData name="Thomas Burda1" userId="S::thomas.burda1@marist.edu::859a3d07-816b-45f0-a68e-425b2a7e37af" providerId="AD" clId="Web-{A04D4AEB-16AD-4F7E-A491-85EF76E5F833}" dt="2020-11-29T22:13:03.531" v="1400" actId="20577"/>
          <ac:spMkLst>
            <pc:docMk/>
            <pc:sldMk cId="1017792207" sldId="300"/>
            <ac:spMk id="5" creationId="{F79AE01E-370C-4939-B574-AE674D771B2A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32" v="2143" actId="1076"/>
          <ac:spMkLst>
            <pc:docMk/>
            <pc:sldMk cId="1017792207" sldId="300"/>
            <ac:spMk id="6" creationId="{765C0DF3-B11B-449C-8190-31CA29D7D8CB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3:21:34.018" v="2584"/>
          <ac:spMkLst>
            <pc:docMk/>
            <pc:sldMk cId="1017792207" sldId="300"/>
            <ac:spMk id="7" creationId="{48D3712F-53D6-4370-A75E-88D9FDC72B43}"/>
          </ac:spMkLst>
        </pc:spChg>
        <pc:spChg chg="mod">
          <ac:chgData name="Thomas Burda1" userId="S::thomas.burda1@marist.edu::859a3d07-816b-45f0-a68e-425b2a7e37af" providerId="AD" clId="Web-{A04D4AEB-16AD-4F7E-A491-85EF76E5F833}" dt="2020-11-29T22:41:54.886" v="2140" actId="1076"/>
          <ac:spMkLst>
            <pc:docMk/>
            <pc:sldMk cId="1017792207" sldId="300"/>
            <ac:spMk id="8" creationId="{124D325A-5258-4CBB-80A4-3176B415DD78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48" v="2144" actId="1076"/>
          <ac:spMkLst>
            <pc:docMk/>
            <pc:sldMk cId="1017792207" sldId="300"/>
            <ac:spMk id="10" creationId="{833EF4DE-C7F1-405B-A7E9-3431836D5816}"/>
          </ac:spMkLst>
        </pc:spChg>
        <pc:spChg chg="mod">
          <ac:chgData name="Thomas Burda1" userId="S::thomas.burda1@marist.edu::859a3d07-816b-45f0-a68e-425b2a7e37af" providerId="AD" clId="Web-{A04D4AEB-16AD-4F7E-A491-85EF76E5F833}" dt="2020-11-29T23:33:52.397" v="2587" actId="20577"/>
          <ac:spMkLst>
            <pc:docMk/>
            <pc:sldMk cId="1017792207" sldId="300"/>
            <ac:spMk id="11" creationId="{54C4DDA8-AB45-48AD-ACEB-3AA6F1942D1C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48" v="2145" actId="1076"/>
          <ac:spMkLst>
            <pc:docMk/>
            <pc:sldMk cId="1017792207" sldId="300"/>
            <ac:spMk id="12" creationId="{E7DACA7A-3540-4471-89BA-15F8DAF7042A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64" v="2146" actId="1076"/>
          <ac:spMkLst>
            <pc:docMk/>
            <pc:sldMk cId="1017792207" sldId="300"/>
            <ac:spMk id="13" creationId="{402F2674-A96E-46A5-BEB6-843F5CD91E75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79" v="2147" actId="1076"/>
          <ac:spMkLst>
            <pc:docMk/>
            <pc:sldMk cId="1017792207" sldId="300"/>
            <ac:spMk id="14" creationId="{15AC36B4-A522-40C6-A4C4-1F62FA793932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2:28:48.456" v="1917"/>
          <ac:spMkLst>
            <pc:docMk/>
            <pc:sldMk cId="1017792207" sldId="300"/>
            <ac:spMk id="15" creationId="{9A58CBEB-1BA9-4A87-A564-FD5B8A23A91C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3:21:20.486" v="2579"/>
          <ac:spMkLst>
            <pc:docMk/>
            <pc:sldMk cId="1017792207" sldId="300"/>
            <ac:spMk id="16" creationId="{302784AD-0807-4ED5-B81C-AA47EF8E8FB5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3:21:20.486" v="2578"/>
          <ac:spMkLst>
            <pc:docMk/>
            <pc:sldMk cId="1017792207" sldId="300"/>
            <ac:spMk id="17" creationId="{2A00F53A-F699-4A68-97ED-E2349BCD83E2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3:21:20.486" v="2577"/>
          <ac:spMkLst>
            <pc:docMk/>
            <pc:sldMk cId="1017792207" sldId="300"/>
            <ac:spMk id="18" creationId="{044A67CF-78DC-4F64-AC9A-EF4909C62D88}"/>
          </ac:spMkLst>
        </pc:spChg>
        <pc:spChg chg="add del mod">
          <ac:chgData name="Thomas Burda1" userId="S::thomas.burda1@marist.edu::859a3d07-816b-45f0-a68e-425b2a7e37af" providerId="AD" clId="Web-{A04D4AEB-16AD-4F7E-A491-85EF76E5F833}" dt="2020-11-29T23:21:31.237" v="2583"/>
          <ac:spMkLst>
            <pc:docMk/>
            <pc:sldMk cId="1017792207" sldId="300"/>
            <ac:spMk id="19" creationId="{457B22C0-AD13-4F5D-9EDD-786858CE9918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4.995" v="2148" actId="1076"/>
          <ac:spMkLst>
            <pc:docMk/>
            <pc:sldMk cId="1017792207" sldId="300"/>
            <ac:spMk id="20" creationId="{35BA2FEF-120E-4B86-8995-8BF1FCCAAF14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5.011" v="2149" actId="1076"/>
          <ac:spMkLst>
            <pc:docMk/>
            <pc:sldMk cId="1017792207" sldId="300"/>
            <ac:spMk id="21" creationId="{5FEF2418-5A7A-4658-912B-D9161318A691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5.011" v="2150" actId="1076"/>
          <ac:spMkLst>
            <pc:docMk/>
            <pc:sldMk cId="1017792207" sldId="300"/>
            <ac:spMk id="22" creationId="{C0351877-5E59-45CE-9B83-60792C7E8E2F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5.026" v="2151" actId="1076"/>
          <ac:spMkLst>
            <pc:docMk/>
            <pc:sldMk cId="1017792207" sldId="300"/>
            <ac:spMk id="23" creationId="{368BBEB6-DEA9-4147-B8F4-B99B13646323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5.042" v="2152" actId="1076"/>
          <ac:spMkLst>
            <pc:docMk/>
            <pc:sldMk cId="1017792207" sldId="300"/>
            <ac:spMk id="24" creationId="{A075DA7A-DC62-4134-AA3F-05E7C6A0FABE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41:55.057" v="2153" actId="1076"/>
          <ac:spMkLst>
            <pc:docMk/>
            <pc:sldMk cId="1017792207" sldId="300"/>
            <ac:spMk id="25" creationId="{90E52CA2-08E3-4018-BC10-C9D5E6979F34}"/>
          </ac:spMkLst>
        </pc:spChg>
        <pc:cxnChg chg="del">
          <ac:chgData name="Thomas Burda1" userId="S::thomas.burda1@marist.edu::859a3d07-816b-45f0-a68e-425b2a7e37af" providerId="AD" clId="Web-{A04D4AEB-16AD-4F7E-A491-85EF76E5F833}" dt="2020-11-29T22:23:57.467" v="1837"/>
          <ac:cxnSpMkLst>
            <pc:docMk/>
            <pc:sldMk cId="1017792207" sldId="300"/>
            <ac:cxnSpMk id="4" creationId="{BE91B8D0-F4BF-4817-A5F4-76A7DF76AB5E}"/>
          </ac:cxnSpMkLst>
        </pc:cxnChg>
        <pc:cxnChg chg="mod">
          <ac:chgData name="Thomas Burda1" userId="S::thomas.burda1@marist.edu::859a3d07-816b-45f0-a68e-425b2a7e37af" providerId="AD" clId="Web-{A04D4AEB-16AD-4F7E-A491-85EF76E5F833}" dt="2020-11-29T22:41:54.886" v="2141" actId="1076"/>
          <ac:cxnSpMkLst>
            <pc:docMk/>
            <pc:sldMk cId="1017792207" sldId="300"/>
            <ac:cxnSpMk id="9" creationId="{3FAA065C-FA56-4EAF-A53D-E6EAF6352B00}"/>
          </ac:cxnSpMkLst>
        </pc:cxnChg>
      </pc:sldChg>
      <pc:sldChg chg="addSp delSp modSp add replId">
        <pc:chgData name="Thomas Burda1" userId="S::thomas.burda1@marist.edu::859a3d07-816b-45f0-a68e-425b2a7e37af" providerId="AD" clId="Web-{A04D4AEB-16AD-4F7E-A491-85EF76E5F833}" dt="2020-11-29T22:24:50.580" v="1851"/>
        <pc:sldMkLst>
          <pc:docMk/>
          <pc:sldMk cId="4190737263" sldId="302"/>
        </pc:sldMkLst>
        <pc:spChg chg="mod">
          <ac:chgData name="Thomas Burda1" userId="S::thomas.burda1@marist.edu::859a3d07-816b-45f0-a68e-425b2a7e37af" providerId="AD" clId="Web-{A04D4AEB-16AD-4F7E-A491-85EF76E5F833}" dt="2020-11-29T22:24:39.298" v="1850" actId="20577"/>
          <ac:spMkLst>
            <pc:docMk/>
            <pc:sldMk cId="4190737263" sldId="302"/>
            <ac:spMk id="3" creationId="{71053073-7C15-4C1A-BA9F-41F0BB4EBB4B}"/>
          </ac:spMkLst>
        </pc:spChg>
        <pc:spChg chg="del">
          <ac:chgData name="Thomas Burda1" userId="S::thomas.burda1@marist.edu::859a3d07-816b-45f0-a68e-425b2a7e37af" providerId="AD" clId="Web-{A04D4AEB-16AD-4F7E-A491-85EF76E5F833}" dt="2020-11-29T22:24:50.580" v="1851"/>
          <ac:spMkLst>
            <pc:docMk/>
            <pc:sldMk cId="4190737263" sldId="302"/>
            <ac:spMk id="4" creationId="{2A0A530A-B864-4F41-A453-990C15B7D820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24:29.766" v="1846"/>
          <ac:spMkLst>
            <pc:docMk/>
            <pc:sldMk cId="4190737263" sldId="302"/>
            <ac:spMk id="6" creationId="{A0922E0E-ABC1-4D38-822C-E9C3813C4DAD}"/>
          </ac:spMkLst>
        </pc:spChg>
        <pc:spChg chg="add mod">
          <ac:chgData name="Thomas Burda1" userId="S::thomas.burda1@marist.edu::859a3d07-816b-45f0-a68e-425b2a7e37af" providerId="AD" clId="Web-{A04D4AEB-16AD-4F7E-A491-85EF76E5F833}" dt="2020-11-29T22:24:50.580" v="1851"/>
          <ac:spMkLst>
            <pc:docMk/>
            <pc:sldMk cId="4190737263" sldId="302"/>
            <ac:spMk id="8" creationId="{24E68077-DCFD-48DC-BFA9-8F7DE1220DB7}"/>
          </ac:spMkLst>
        </pc:spChg>
      </pc:sldChg>
      <pc:sldChg chg="addSp delSp modSp">
        <pc:chgData name="Thomas Burda1" userId="S::thomas.burda1@marist.edu::859a3d07-816b-45f0-a68e-425b2a7e37af" providerId="AD" clId="Web-{A04D4AEB-16AD-4F7E-A491-85EF76E5F833}" dt="2020-11-29T23:15:53.979" v="2557"/>
        <pc:sldMkLst>
          <pc:docMk/>
          <pc:sldMk cId="2183437949" sldId="304"/>
        </pc:sldMkLst>
        <pc:spChg chg="add del mod">
          <ac:chgData name="Thomas Burda1" userId="S::thomas.burda1@marist.edu::859a3d07-816b-45f0-a68e-425b2a7e37af" providerId="AD" clId="Web-{A04D4AEB-16AD-4F7E-A491-85EF76E5F833}" dt="2020-11-29T23:15:53.979" v="2557"/>
          <ac:spMkLst>
            <pc:docMk/>
            <pc:sldMk cId="2183437949" sldId="304"/>
            <ac:spMk id="4" creationId="{9D64BC92-EAA7-4ABA-A4B0-8C65AAED3F79}"/>
          </ac:spMkLst>
        </pc:spChg>
        <pc:picChg chg="add mod">
          <ac:chgData name="Thomas Burda1" userId="S::thomas.burda1@marist.edu::859a3d07-816b-45f0-a68e-425b2a7e37af" providerId="AD" clId="Web-{A04D4AEB-16AD-4F7E-A491-85EF76E5F833}" dt="2020-11-29T23:12:24.262" v="2532" actId="1076"/>
          <ac:picMkLst>
            <pc:docMk/>
            <pc:sldMk cId="2183437949" sldId="304"/>
            <ac:picMk id="7" creationId="{D911C02A-FE33-4C9A-9964-24F31FA24377}"/>
          </ac:picMkLst>
        </pc:picChg>
      </pc:sldChg>
    </pc:docChg>
  </pc:docChgLst>
  <pc:docChgLst>
    <pc:chgData name="Emily Doran1" userId="S::emily.doran1@marist.edu::caa57265-8590-48ef-8101-5e6af3b90505" providerId="AD" clId="Web-{EE2FDD0A-1D1A-A8C6-B9CE-DD4EE13B91D3}"/>
    <pc:docChg chg="addSld delSld modSld sldOrd">
      <pc:chgData name="Emily Doran1" userId="S::emily.doran1@marist.edu::caa57265-8590-48ef-8101-5e6af3b90505" providerId="AD" clId="Web-{EE2FDD0A-1D1A-A8C6-B9CE-DD4EE13B91D3}" dt="2020-11-29T21:53:28.511" v="174" actId="20577"/>
      <pc:docMkLst>
        <pc:docMk/>
      </pc:docMkLst>
      <pc:sldChg chg="modSp">
        <pc:chgData name="Emily Doran1" userId="S::emily.doran1@marist.edu::caa57265-8590-48ef-8101-5e6af3b90505" providerId="AD" clId="Web-{EE2FDD0A-1D1A-A8C6-B9CE-DD4EE13B91D3}" dt="2020-11-29T21:19:32.001" v="2"/>
        <pc:sldMkLst>
          <pc:docMk/>
          <pc:sldMk cId="0" sldId="259"/>
        </pc:sldMkLst>
        <pc:picChg chg="mod">
          <ac:chgData name="Emily Doran1" userId="S::emily.doran1@marist.edu::caa57265-8590-48ef-8101-5e6af3b90505" providerId="AD" clId="Web-{EE2FDD0A-1D1A-A8C6-B9CE-DD4EE13B91D3}" dt="2020-11-29T21:19:32.001" v="2"/>
          <ac:picMkLst>
            <pc:docMk/>
            <pc:sldMk cId="0" sldId="259"/>
            <ac:picMk id="10" creationId="{CD247D1D-1AA0-4612-B1F6-401E217D9D2B}"/>
          </ac:picMkLst>
        </pc:picChg>
      </pc:sldChg>
      <pc:sldChg chg="modSp">
        <pc:chgData name="Emily Doran1" userId="S::emily.doran1@marist.edu::caa57265-8590-48ef-8101-5e6af3b90505" providerId="AD" clId="Web-{EE2FDD0A-1D1A-A8C6-B9CE-DD4EE13B91D3}" dt="2020-11-29T21:47:46.877" v="83" actId="20577"/>
        <pc:sldMkLst>
          <pc:docMk/>
          <pc:sldMk cId="3915011921" sldId="292"/>
        </pc:sldMkLst>
        <pc:spChg chg="mod">
          <ac:chgData name="Emily Doran1" userId="S::emily.doran1@marist.edu::caa57265-8590-48ef-8101-5e6af3b90505" providerId="AD" clId="Web-{EE2FDD0A-1D1A-A8C6-B9CE-DD4EE13B91D3}" dt="2020-11-29T21:47:46.877" v="83" actId="20577"/>
          <ac:spMkLst>
            <pc:docMk/>
            <pc:sldMk cId="3915011921" sldId="292"/>
            <ac:spMk id="5" creationId="{F79AE01E-370C-4939-B574-AE674D771B2A}"/>
          </ac:spMkLst>
        </pc:spChg>
      </pc:sldChg>
      <pc:sldChg chg="del">
        <pc:chgData name="Emily Doran1" userId="S::emily.doran1@marist.edu::caa57265-8590-48ef-8101-5e6af3b90505" providerId="AD" clId="Web-{EE2FDD0A-1D1A-A8C6-B9CE-DD4EE13B91D3}" dt="2020-11-29T21:29:45.035" v="15"/>
        <pc:sldMkLst>
          <pc:docMk/>
          <pc:sldMk cId="1015126844" sldId="293"/>
        </pc:sldMkLst>
      </pc:sldChg>
      <pc:sldChg chg="delSp modSp add replId">
        <pc:chgData name="Emily Doran1" userId="S::emily.doran1@marist.edu::caa57265-8590-48ef-8101-5e6af3b90505" providerId="AD" clId="Web-{EE2FDD0A-1D1A-A8C6-B9CE-DD4EE13B91D3}" dt="2020-11-29T21:46:51.454" v="77"/>
        <pc:sldMkLst>
          <pc:docMk/>
          <pc:sldMk cId="2855211967" sldId="294"/>
        </pc:sldMkLst>
        <pc:spChg chg="mod">
          <ac:chgData name="Emily Doran1" userId="S::emily.doran1@marist.edu::caa57265-8590-48ef-8101-5e6af3b90505" providerId="AD" clId="Web-{EE2FDD0A-1D1A-A8C6-B9CE-DD4EE13B91D3}" dt="2020-11-29T21:43:58.652" v="66" actId="1076"/>
          <ac:spMkLst>
            <pc:docMk/>
            <pc:sldMk cId="2855211967" sldId="294"/>
            <ac:spMk id="6" creationId="{97FFF88F-B958-4DD4-98F2-8CC13BE5C49D}"/>
          </ac:spMkLst>
        </pc:spChg>
        <pc:spChg chg="del">
          <ac:chgData name="Emily Doran1" userId="S::emily.doran1@marist.edu::caa57265-8590-48ef-8101-5e6af3b90505" providerId="AD" clId="Web-{EE2FDD0A-1D1A-A8C6-B9CE-DD4EE13B91D3}" dt="2020-11-29T21:46:45.469" v="75"/>
          <ac:spMkLst>
            <pc:docMk/>
            <pc:sldMk cId="2855211967" sldId="294"/>
            <ac:spMk id="8" creationId="{00D6A1F5-CA14-47DC-9600-36AECCCE636D}"/>
          </ac:spMkLst>
        </pc:spChg>
        <pc:spChg chg="del topLvl">
          <ac:chgData name="Emily Doran1" userId="S::emily.doran1@marist.edu::caa57265-8590-48ef-8101-5e6af3b90505" providerId="AD" clId="Web-{EE2FDD0A-1D1A-A8C6-B9CE-DD4EE13B91D3}" dt="2020-11-29T21:46:49.454" v="76"/>
          <ac:spMkLst>
            <pc:docMk/>
            <pc:sldMk cId="2855211967" sldId="294"/>
            <ac:spMk id="9" creationId="{447519E3-A263-4502-A2E7-FF7C55F2864D}"/>
          </ac:spMkLst>
        </pc:spChg>
        <pc:spChg chg="del mod">
          <ac:chgData name="Emily Doran1" userId="S::emily.doran1@marist.edu::caa57265-8590-48ef-8101-5e6af3b90505" providerId="AD" clId="Web-{EE2FDD0A-1D1A-A8C6-B9CE-DD4EE13B91D3}" dt="2020-11-29T21:46:42.078" v="74"/>
          <ac:spMkLst>
            <pc:docMk/>
            <pc:sldMk cId="2855211967" sldId="294"/>
            <ac:spMk id="10" creationId="{72AF2345-9FA1-401C-BEAB-8FE3BC3C5587}"/>
          </ac:spMkLst>
        </pc:spChg>
        <pc:spChg chg="del topLvl">
          <ac:chgData name="Emily Doran1" userId="S::emily.doran1@marist.edu::caa57265-8590-48ef-8101-5e6af3b90505" providerId="AD" clId="Web-{EE2FDD0A-1D1A-A8C6-B9CE-DD4EE13B91D3}" dt="2020-11-29T21:46:51.454" v="77"/>
          <ac:spMkLst>
            <pc:docMk/>
            <pc:sldMk cId="2855211967" sldId="294"/>
            <ac:spMk id="11" creationId="{3595E909-9831-45AC-9687-97F23CFE283A}"/>
          </ac:spMkLst>
        </pc:spChg>
        <pc:spChg chg="mod">
          <ac:chgData name="Emily Doran1" userId="S::emily.doran1@marist.edu::caa57265-8590-48ef-8101-5e6af3b90505" providerId="AD" clId="Web-{EE2FDD0A-1D1A-A8C6-B9CE-DD4EE13B91D3}" dt="2020-11-29T21:28:39.172" v="14" actId="20577"/>
          <ac:spMkLst>
            <pc:docMk/>
            <pc:sldMk cId="2855211967" sldId="294"/>
            <ac:spMk id="71" creationId="{00000000-0000-0000-0000-000000000000}"/>
          </ac:spMkLst>
        </pc:spChg>
        <pc:grpChg chg="del mod">
          <ac:chgData name="Emily Doran1" userId="S::emily.doran1@marist.edu::caa57265-8590-48ef-8101-5e6af3b90505" providerId="AD" clId="Web-{EE2FDD0A-1D1A-A8C6-B9CE-DD4EE13B91D3}" dt="2020-11-29T21:46:49.454" v="76"/>
          <ac:grpSpMkLst>
            <pc:docMk/>
            <pc:sldMk cId="2855211967" sldId="294"/>
            <ac:grpSpMk id="7" creationId="{F57351BC-0F97-4871-95E3-40A5C7C84D84}"/>
          </ac:grpSpMkLst>
        </pc:grpChg>
      </pc:sldChg>
      <pc:sldChg chg="addSp delSp modSp add ord replId">
        <pc:chgData name="Emily Doran1" userId="S::emily.doran1@marist.edu::caa57265-8590-48ef-8101-5e6af3b90505" providerId="AD" clId="Web-{EE2FDD0A-1D1A-A8C6-B9CE-DD4EE13B91D3}" dt="2020-11-29T21:53:28.511" v="174" actId="20577"/>
        <pc:sldMkLst>
          <pc:docMk/>
          <pc:sldMk cId="2194569167" sldId="295"/>
        </pc:sldMkLst>
        <pc:spChg chg="add mod">
          <ac:chgData name="Emily Doran1" userId="S::emily.doran1@marist.edu::caa57265-8590-48ef-8101-5e6af3b90505" providerId="AD" clId="Web-{EE2FDD0A-1D1A-A8C6-B9CE-DD4EE13B91D3}" dt="2020-11-29T21:53:28.511" v="174" actId="20577"/>
          <ac:spMkLst>
            <pc:docMk/>
            <pc:sldMk cId="2194569167" sldId="295"/>
            <ac:spMk id="2" creationId="{6E2EF649-743A-4EF5-A2D4-772A46E6E83C}"/>
          </ac:spMkLst>
        </pc:spChg>
        <pc:spChg chg="mod">
          <ac:chgData name="Emily Doran1" userId="S::emily.doran1@marist.edu::caa57265-8590-48ef-8101-5e6af3b90505" providerId="AD" clId="Web-{EE2FDD0A-1D1A-A8C6-B9CE-DD4EE13B91D3}" dt="2020-11-29T21:52:25.010" v="124" actId="20577"/>
          <ac:spMkLst>
            <pc:docMk/>
            <pc:sldMk cId="2194569167" sldId="295"/>
            <ac:spMk id="5" creationId="{F79AE01E-370C-4939-B574-AE674D771B2A}"/>
          </ac:spMkLst>
        </pc:spChg>
        <pc:spChg chg="del">
          <ac:chgData name="Emily Doran1" userId="S::emily.doran1@marist.edu::caa57265-8590-48ef-8101-5e6af3b90505" providerId="AD" clId="Web-{EE2FDD0A-1D1A-A8C6-B9CE-DD4EE13B91D3}" dt="2020-11-29T21:50:34.975" v="85"/>
          <ac:spMkLst>
            <pc:docMk/>
            <pc:sldMk cId="2194569167" sldId="295"/>
            <ac:spMk id="7" creationId="{DDE0C856-2C14-44F2-87E0-00198864D2E9}"/>
          </ac:spMkLst>
        </pc:spChg>
        <pc:picChg chg="del">
          <ac:chgData name="Emily Doran1" userId="S::emily.doran1@marist.edu::caa57265-8590-48ef-8101-5e6af3b90505" providerId="AD" clId="Web-{EE2FDD0A-1D1A-A8C6-B9CE-DD4EE13B91D3}" dt="2020-11-29T21:50:37.225" v="86"/>
          <ac:picMkLst>
            <pc:docMk/>
            <pc:sldMk cId="2194569167" sldId="295"/>
            <ac:picMk id="10" creationId="{C7C03A38-DAF3-401C-B746-2C94098127C8}"/>
          </ac:picMkLst>
        </pc:picChg>
      </pc:sldChg>
    </pc:docChg>
  </pc:docChgLst>
  <pc:docChgLst>
    <pc:chgData name="Emily Doran1" userId="S::emily.doran1@marist.edu::caa57265-8590-48ef-8101-5e6af3b90505" providerId="AD" clId="Web-{E27F9639-D89C-B39D-E6D8-7657169FE412}"/>
    <pc:docChg chg="addSld delSld modSld sldOrd">
      <pc:chgData name="Emily Doran1" userId="S::emily.doran1@marist.edu::caa57265-8590-48ef-8101-5e6af3b90505" providerId="AD" clId="Web-{E27F9639-D89C-B39D-E6D8-7657169FE412}" dt="2020-11-30T18:27:17.081" v="219" actId="1076"/>
      <pc:docMkLst>
        <pc:docMk/>
      </pc:docMkLst>
      <pc:sldChg chg="modSp">
        <pc:chgData name="Emily Doran1" userId="S::emily.doran1@marist.edu::caa57265-8590-48ef-8101-5e6af3b90505" providerId="AD" clId="Web-{E27F9639-D89C-B39D-E6D8-7657169FE412}" dt="2020-11-30T18:27:07.284" v="218" actId="1076"/>
        <pc:sldMkLst>
          <pc:docMk/>
          <pc:sldMk cId="3915011921" sldId="292"/>
        </pc:sldMkLst>
        <pc:spChg chg="mod">
          <ac:chgData name="Emily Doran1" userId="S::emily.doran1@marist.edu::caa57265-8590-48ef-8101-5e6af3b90505" providerId="AD" clId="Web-{E27F9639-D89C-B39D-E6D8-7657169FE412}" dt="2020-11-30T18:27:07.284" v="218" actId="1076"/>
          <ac:spMkLst>
            <pc:docMk/>
            <pc:sldMk cId="3915011921" sldId="292"/>
            <ac:spMk id="2" creationId="{20DD1E60-84E2-4C2B-884D-6378A091BAF6}"/>
          </ac:spMkLst>
        </pc:spChg>
        <pc:spChg chg="mod">
          <ac:chgData name="Emily Doran1" userId="S::emily.doran1@marist.edu::caa57265-8590-48ef-8101-5e6af3b90505" providerId="AD" clId="Web-{E27F9639-D89C-B39D-E6D8-7657169FE412}" dt="2020-11-30T18:26:42.033" v="211" actId="20577"/>
          <ac:spMkLst>
            <pc:docMk/>
            <pc:sldMk cId="3915011921" sldId="292"/>
            <ac:spMk id="17" creationId="{0C08C792-846C-438D-A32F-D103F5502AF7}"/>
          </ac:spMkLst>
        </pc:spChg>
      </pc:sldChg>
      <pc:sldChg chg="delSp">
        <pc:chgData name="Emily Doran1" userId="S::emily.doran1@marist.edu::caa57265-8590-48ef-8101-5e6af3b90505" providerId="AD" clId="Web-{E27F9639-D89C-B39D-E6D8-7657169FE412}" dt="2020-11-30T18:19:54.632" v="130"/>
        <pc:sldMkLst>
          <pc:docMk/>
          <pc:sldMk cId="2194569167" sldId="295"/>
        </pc:sldMkLst>
        <pc:picChg chg="del">
          <ac:chgData name="Emily Doran1" userId="S::emily.doran1@marist.edu::caa57265-8590-48ef-8101-5e6af3b90505" providerId="AD" clId="Web-{E27F9639-D89C-B39D-E6D8-7657169FE412}" dt="2020-11-30T18:19:54.632" v="130"/>
          <ac:picMkLst>
            <pc:docMk/>
            <pc:sldMk cId="2194569167" sldId="295"/>
            <ac:picMk id="6" creationId="{0A4754E9-3E50-451E-9FA5-674F6B857A90}"/>
          </ac:picMkLst>
        </pc:picChg>
      </pc:sldChg>
      <pc:sldChg chg="modSp">
        <pc:chgData name="Emily Doran1" userId="S::emily.doran1@marist.edu::caa57265-8590-48ef-8101-5e6af3b90505" providerId="AD" clId="Web-{E27F9639-D89C-B39D-E6D8-7657169FE412}" dt="2020-11-30T18:21:43.150" v="143" actId="1076"/>
        <pc:sldMkLst>
          <pc:docMk/>
          <pc:sldMk cId="1418452115" sldId="296"/>
        </pc:sldMkLst>
        <pc:spChg chg="mod">
          <ac:chgData name="Emily Doran1" userId="S::emily.doran1@marist.edu::caa57265-8590-48ef-8101-5e6af3b90505" providerId="AD" clId="Web-{E27F9639-D89C-B39D-E6D8-7657169FE412}" dt="2020-11-30T18:21:30.713" v="141" actId="20577"/>
          <ac:spMkLst>
            <pc:docMk/>
            <pc:sldMk cId="1418452115" sldId="296"/>
            <ac:spMk id="6" creationId="{CFDBE8B7-2686-4163-B17E-1ACD15318462}"/>
          </ac:spMkLst>
        </pc:spChg>
        <pc:picChg chg="mod">
          <ac:chgData name="Emily Doran1" userId="S::emily.doran1@marist.edu::caa57265-8590-48ef-8101-5e6af3b90505" providerId="AD" clId="Web-{E27F9639-D89C-B39D-E6D8-7657169FE412}" dt="2020-11-30T18:21:43.150" v="143" actId="1076"/>
          <ac:picMkLst>
            <pc:docMk/>
            <pc:sldMk cId="1418452115" sldId="296"/>
            <ac:picMk id="7" creationId="{A444E6BB-D7A7-46AA-819E-F6693ACA55CF}"/>
          </ac:picMkLst>
        </pc:picChg>
      </pc:sldChg>
      <pc:sldChg chg="addSp modSp">
        <pc:chgData name="Emily Doran1" userId="S::emily.doran1@marist.edu::caa57265-8590-48ef-8101-5e6af3b90505" providerId="AD" clId="Web-{E27F9639-D89C-B39D-E6D8-7657169FE412}" dt="2020-11-30T18:19:28.131" v="129" actId="1076"/>
        <pc:sldMkLst>
          <pc:docMk/>
          <pc:sldMk cId="2454066299" sldId="297"/>
        </pc:sldMkLst>
        <pc:spChg chg="mod">
          <ac:chgData name="Emily Doran1" userId="S::emily.doran1@marist.edu::caa57265-8590-48ef-8101-5e6af3b90505" providerId="AD" clId="Web-{E27F9639-D89C-B39D-E6D8-7657169FE412}" dt="2020-11-30T14:30:59.573" v="126" actId="20577"/>
          <ac:spMkLst>
            <pc:docMk/>
            <pc:sldMk cId="2454066299" sldId="297"/>
            <ac:spMk id="7" creationId="{896BAC21-5B19-438D-97E9-204456C8928B}"/>
          </ac:spMkLst>
        </pc:spChg>
        <pc:picChg chg="add mod">
          <ac:chgData name="Emily Doran1" userId="S::emily.doran1@marist.edu::caa57265-8590-48ef-8101-5e6af3b90505" providerId="AD" clId="Web-{E27F9639-D89C-B39D-E6D8-7657169FE412}" dt="2020-11-30T18:19:28.131" v="129" actId="1076"/>
          <ac:picMkLst>
            <pc:docMk/>
            <pc:sldMk cId="2454066299" sldId="297"/>
            <ac:picMk id="2" creationId="{15E3C8BF-44C0-4EB2-BA57-BAC089DA9929}"/>
          </ac:picMkLst>
        </pc:picChg>
        <pc:picChg chg="mod">
          <ac:chgData name="Emily Doran1" userId="S::emily.doran1@marist.edu::caa57265-8590-48ef-8101-5e6af3b90505" providerId="AD" clId="Web-{E27F9639-D89C-B39D-E6D8-7657169FE412}" dt="2020-11-30T14:31:07.901" v="127" actId="1076"/>
          <ac:picMkLst>
            <pc:docMk/>
            <pc:sldMk cId="2454066299" sldId="297"/>
            <ac:picMk id="4" creationId="{715199B1-E4A6-44C9-8E7B-B28DEA3F1E3F}"/>
          </ac:picMkLst>
        </pc:picChg>
      </pc:sldChg>
      <pc:sldChg chg="modSp">
        <pc:chgData name="Emily Doran1" userId="S::emily.doran1@marist.edu::caa57265-8590-48ef-8101-5e6af3b90505" providerId="AD" clId="Web-{E27F9639-D89C-B39D-E6D8-7657169FE412}" dt="2020-11-30T18:22:04.229" v="146" actId="20577"/>
        <pc:sldMkLst>
          <pc:docMk/>
          <pc:sldMk cId="2165457401" sldId="298"/>
        </pc:sldMkLst>
        <pc:spChg chg="mod">
          <ac:chgData name="Emily Doran1" userId="S::emily.doran1@marist.edu::caa57265-8590-48ef-8101-5e6af3b90505" providerId="AD" clId="Web-{E27F9639-D89C-B39D-E6D8-7657169FE412}" dt="2020-11-30T18:22:04.229" v="146" actId="20577"/>
          <ac:spMkLst>
            <pc:docMk/>
            <pc:sldMk cId="2165457401" sldId="298"/>
            <ac:spMk id="7" creationId="{290C26C0-65C4-4BE4-8038-7F709C30E186}"/>
          </ac:spMkLst>
        </pc:spChg>
      </pc:sldChg>
      <pc:sldChg chg="modSp del">
        <pc:chgData name="Emily Doran1" userId="S::emily.doran1@marist.edu::caa57265-8590-48ef-8101-5e6af3b90505" providerId="AD" clId="Web-{E27F9639-D89C-B39D-E6D8-7657169FE412}" dt="2020-11-30T14:28:20.195" v="91"/>
        <pc:sldMkLst>
          <pc:docMk/>
          <pc:sldMk cId="719514207" sldId="299"/>
        </pc:sldMkLst>
        <pc:spChg chg="mod">
          <ac:chgData name="Emily Doran1" userId="S::emily.doran1@marist.edu::caa57265-8590-48ef-8101-5e6af3b90505" providerId="AD" clId="Web-{E27F9639-D89C-B39D-E6D8-7657169FE412}" dt="2020-11-30T14:26:19.490" v="74" actId="20577"/>
          <ac:spMkLst>
            <pc:docMk/>
            <pc:sldMk cId="719514207" sldId="299"/>
            <ac:spMk id="7" creationId="{B6C0242F-2BDD-4D97-8049-32B11ED665CA}"/>
          </ac:spMkLst>
        </pc:spChg>
      </pc:sldChg>
      <pc:sldChg chg="modSp">
        <pc:chgData name="Emily Doran1" userId="S::emily.doran1@marist.edu::caa57265-8590-48ef-8101-5e6af3b90505" providerId="AD" clId="Web-{E27F9639-D89C-B39D-E6D8-7657169FE412}" dt="2020-11-30T18:27:17.081" v="219" actId="1076"/>
        <pc:sldMkLst>
          <pc:docMk/>
          <pc:sldMk cId="1017792207" sldId="300"/>
        </pc:sldMkLst>
        <pc:spChg chg="mod">
          <ac:chgData name="Emily Doran1" userId="S::emily.doran1@marist.edu::caa57265-8590-48ef-8101-5e6af3b90505" providerId="AD" clId="Web-{E27F9639-D89C-B39D-E6D8-7657169FE412}" dt="2020-11-30T18:25:36.031" v="203" actId="1076"/>
          <ac:spMkLst>
            <pc:docMk/>
            <pc:sldMk cId="1017792207" sldId="300"/>
            <ac:spMk id="6" creationId="{765C0DF3-B11B-449C-8190-31CA29D7D8CB}"/>
          </ac:spMkLst>
        </pc:spChg>
        <pc:spChg chg="mod">
          <ac:chgData name="Emily Doran1" userId="S::emily.doran1@marist.edu::caa57265-8590-48ef-8101-5e6af3b90505" providerId="AD" clId="Web-{E27F9639-D89C-B39D-E6D8-7657169FE412}" dt="2020-11-30T18:23:09.840" v="165" actId="1076"/>
          <ac:spMkLst>
            <pc:docMk/>
            <pc:sldMk cId="1017792207" sldId="300"/>
            <ac:spMk id="8" creationId="{124D325A-5258-4CBB-80A4-3176B415DD78}"/>
          </ac:spMkLst>
        </pc:spChg>
        <pc:spChg chg="mod">
          <ac:chgData name="Emily Doran1" userId="S::emily.doran1@marist.edu::caa57265-8590-48ef-8101-5e6af3b90505" providerId="AD" clId="Web-{E27F9639-D89C-B39D-E6D8-7657169FE412}" dt="2020-11-30T18:26:05.204" v="207" actId="1076"/>
          <ac:spMkLst>
            <pc:docMk/>
            <pc:sldMk cId="1017792207" sldId="300"/>
            <ac:spMk id="10" creationId="{833EF4DE-C7F1-405B-A7E9-3431836D5816}"/>
          </ac:spMkLst>
        </pc:spChg>
        <pc:spChg chg="mod">
          <ac:chgData name="Emily Doran1" userId="S::emily.doran1@marist.edu::caa57265-8590-48ef-8101-5e6af3b90505" providerId="AD" clId="Web-{E27F9639-D89C-B39D-E6D8-7657169FE412}" dt="2020-11-30T18:27:17.081" v="219" actId="1076"/>
          <ac:spMkLst>
            <pc:docMk/>
            <pc:sldMk cId="1017792207" sldId="300"/>
            <ac:spMk id="11" creationId="{54C4DDA8-AB45-48AD-ACEB-3AA6F1942D1C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46.172" v="205" actId="1076"/>
          <ac:spMkLst>
            <pc:docMk/>
            <pc:sldMk cId="1017792207" sldId="300"/>
            <ac:spMk id="12" creationId="{E7DACA7A-3540-4471-89BA-15F8DAF7042A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39.875" v="204" actId="1076"/>
          <ac:spMkLst>
            <pc:docMk/>
            <pc:sldMk cId="1017792207" sldId="300"/>
            <ac:spMk id="13" creationId="{402F2674-A96E-46A5-BEB6-843F5CD91E75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50.829" v="206" actId="1076"/>
          <ac:spMkLst>
            <pc:docMk/>
            <pc:sldMk cId="1017792207" sldId="300"/>
            <ac:spMk id="14" creationId="{15AC36B4-A522-40C6-A4C4-1F62FA793932}"/>
          </ac:spMkLst>
        </pc:spChg>
        <pc:spChg chg="mod">
          <ac:chgData name="Emily Doran1" userId="S::emily.doran1@marist.edu::caa57265-8590-48ef-8101-5e6af3b90505" providerId="AD" clId="Web-{E27F9639-D89C-B39D-E6D8-7657169FE412}" dt="2020-11-30T18:23:56.076" v="177" actId="1076"/>
          <ac:spMkLst>
            <pc:docMk/>
            <pc:sldMk cId="1017792207" sldId="300"/>
            <ac:spMk id="20" creationId="{35BA2FEF-120E-4B86-8995-8BF1FCCAAF14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28.156" v="202" actId="1076"/>
          <ac:spMkLst>
            <pc:docMk/>
            <pc:sldMk cId="1017792207" sldId="300"/>
            <ac:spMk id="21" creationId="{5FEF2418-5A7A-4658-912B-D9161318A691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11.203" v="198" actId="1076"/>
          <ac:spMkLst>
            <pc:docMk/>
            <pc:sldMk cId="1017792207" sldId="300"/>
            <ac:spMk id="22" creationId="{C0351877-5E59-45CE-9B83-60792C7E8E2F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22.172" v="201" actId="1076"/>
          <ac:spMkLst>
            <pc:docMk/>
            <pc:sldMk cId="1017792207" sldId="300"/>
            <ac:spMk id="23" creationId="{368BBEB6-DEA9-4147-B8F4-B99B13646323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15.375" v="199" actId="1076"/>
          <ac:spMkLst>
            <pc:docMk/>
            <pc:sldMk cId="1017792207" sldId="300"/>
            <ac:spMk id="24" creationId="{A075DA7A-DC62-4134-AA3F-05E7C6A0FABE}"/>
          </ac:spMkLst>
        </pc:spChg>
        <pc:spChg chg="mod">
          <ac:chgData name="Emily Doran1" userId="S::emily.doran1@marist.edu::caa57265-8590-48ef-8101-5e6af3b90505" providerId="AD" clId="Web-{E27F9639-D89C-B39D-E6D8-7657169FE412}" dt="2020-11-30T18:25:17.015" v="200" actId="1076"/>
          <ac:spMkLst>
            <pc:docMk/>
            <pc:sldMk cId="1017792207" sldId="300"/>
            <ac:spMk id="25" creationId="{90E52CA2-08E3-4018-BC10-C9D5E6979F34}"/>
          </ac:spMkLst>
        </pc:spChg>
      </pc:sldChg>
      <pc:sldChg chg="modSp">
        <pc:chgData name="Emily Doran1" userId="S::emily.doran1@marist.edu::caa57265-8590-48ef-8101-5e6af3b90505" providerId="AD" clId="Web-{E27F9639-D89C-B39D-E6D8-7657169FE412}" dt="2020-11-30T18:22:12.776" v="148" actId="20577"/>
        <pc:sldMkLst>
          <pc:docMk/>
          <pc:sldMk cId="800900282" sldId="309"/>
        </pc:sldMkLst>
        <pc:spChg chg="mod">
          <ac:chgData name="Emily Doran1" userId="S::emily.doran1@marist.edu::caa57265-8590-48ef-8101-5e6af3b90505" providerId="AD" clId="Web-{E27F9639-D89C-B39D-E6D8-7657169FE412}" dt="2020-11-30T18:22:12.776" v="148" actId="20577"/>
          <ac:spMkLst>
            <pc:docMk/>
            <pc:sldMk cId="800900282" sldId="309"/>
            <ac:spMk id="2" creationId="{6E2EF649-743A-4EF5-A2D4-772A46E6E83C}"/>
          </ac:spMkLst>
        </pc:spChg>
      </pc:sldChg>
      <pc:sldChg chg="modSp">
        <pc:chgData name="Emily Doran1" userId="S::emily.doran1@marist.edu::caa57265-8590-48ef-8101-5e6af3b90505" providerId="AD" clId="Web-{E27F9639-D89C-B39D-E6D8-7657169FE412}" dt="2020-11-30T18:22:24.433" v="151" actId="20577"/>
        <pc:sldMkLst>
          <pc:docMk/>
          <pc:sldMk cId="3430057196" sldId="310"/>
        </pc:sldMkLst>
        <pc:spChg chg="mod">
          <ac:chgData name="Emily Doran1" userId="S::emily.doran1@marist.edu::caa57265-8590-48ef-8101-5e6af3b90505" providerId="AD" clId="Web-{E27F9639-D89C-B39D-E6D8-7657169FE412}" dt="2020-11-30T18:22:24.433" v="151" actId="20577"/>
          <ac:spMkLst>
            <pc:docMk/>
            <pc:sldMk cId="3430057196" sldId="310"/>
            <ac:spMk id="6" creationId="{15079F36-532B-42BA-8E11-F25C10E59D46}"/>
          </ac:spMkLst>
        </pc:spChg>
      </pc:sldChg>
      <pc:sldChg chg="modSp add ord replId">
        <pc:chgData name="Emily Doran1" userId="S::emily.doran1@marist.edu::caa57265-8590-48ef-8101-5e6af3b90505" providerId="AD" clId="Web-{E27F9639-D89C-B39D-E6D8-7657169FE412}" dt="2020-11-30T14:28:15.164" v="90" actId="1076"/>
        <pc:sldMkLst>
          <pc:docMk/>
          <pc:sldMk cId="815326768" sldId="311"/>
        </pc:sldMkLst>
        <pc:spChg chg="mod">
          <ac:chgData name="Emily Doran1" userId="S::emily.doran1@marist.edu::caa57265-8590-48ef-8101-5e6af3b90505" providerId="AD" clId="Web-{E27F9639-D89C-B39D-E6D8-7657169FE412}" dt="2020-11-30T14:28:15.164" v="90" actId="1076"/>
          <ac:spMkLst>
            <pc:docMk/>
            <pc:sldMk cId="815326768" sldId="311"/>
            <ac:spMk id="6" creationId="{97FFF88F-B958-4DD4-98F2-8CC13BE5C49D}"/>
          </ac:spMkLst>
        </pc:spChg>
        <pc:spChg chg="mod">
          <ac:chgData name="Emily Doran1" userId="S::emily.doran1@marist.edu::caa57265-8590-48ef-8101-5e6af3b90505" providerId="AD" clId="Web-{E27F9639-D89C-B39D-E6D8-7657169FE412}" dt="2020-11-30T14:27:26.851" v="80" actId="20577"/>
          <ac:spMkLst>
            <pc:docMk/>
            <pc:sldMk cId="815326768" sldId="311"/>
            <ac:spMk id="71" creationId="{00000000-0000-0000-0000-000000000000}"/>
          </ac:spMkLst>
        </pc:spChg>
      </pc:sldChg>
    </pc:docChg>
  </pc:docChgLst>
  <pc:docChgLst>
    <pc:chgData name="Christopher Crawley1" userId="S::christopher.crawley1@marist.edu::846721b6-c560-4190-83df-49817e776fbb" providerId="AD" clId="Web-{5AF3BD3A-2374-645F-7BF0-DB7FAE984E0E}"/>
    <pc:docChg chg="modSld">
      <pc:chgData name="Christopher Crawley1" userId="S::christopher.crawley1@marist.edu::846721b6-c560-4190-83df-49817e776fbb" providerId="AD" clId="Web-{5AF3BD3A-2374-645F-7BF0-DB7FAE984E0E}" dt="2020-12-01T01:39:31.832" v="663" actId="20577"/>
      <pc:docMkLst>
        <pc:docMk/>
      </pc:docMkLst>
      <pc:sldChg chg="addSp modSp">
        <pc:chgData name="Christopher Crawley1" userId="S::christopher.crawley1@marist.edu::846721b6-c560-4190-83df-49817e776fbb" providerId="AD" clId="Web-{5AF3BD3A-2374-645F-7BF0-DB7FAE984E0E}" dt="2020-12-01T01:31:22.713" v="354" actId="14100"/>
        <pc:sldMkLst>
          <pc:docMk/>
          <pc:sldMk cId="2165457401" sldId="298"/>
        </pc:sldMkLst>
        <pc:spChg chg="add mod">
          <ac:chgData name="Christopher Crawley1" userId="S::christopher.crawley1@marist.edu::846721b6-c560-4190-83df-49817e776fbb" providerId="AD" clId="Web-{5AF3BD3A-2374-645F-7BF0-DB7FAE984E0E}" dt="2020-12-01T01:30:23.602" v="244" actId="1076"/>
          <ac:spMkLst>
            <pc:docMk/>
            <pc:sldMk cId="2165457401" sldId="298"/>
            <ac:spMk id="6" creationId="{011DB247-5338-4EBA-B7F2-079E722B0536}"/>
          </ac:spMkLst>
        </pc:spChg>
        <pc:spChg chg="mod">
          <ac:chgData name="Christopher Crawley1" userId="S::christopher.crawley1@marist.edu::846721b6-c560-4190-83df-49817e776fbb" providerId="AD" clId="Web-{5AF3BD3A-2374-645F-7BF0-DB7FAE984E0E}" dt="2020-12-01T01:31:22.713" v="354" actId="14100"/>
          <ac:spMkLst>
            <pc:docMk/>
            <pc:sldMk cId="2165457401" sldId="298"/>
            <ac:spMk id="7" creationId="{290C26C0-65C4-4BE4-8038-7F709C30E186}"/>
          </ac:spMkLst>
        </pc:spChg>
      </pc:sldChg>
      <pc:sldChg chg="addSp modSp">
        <pc:chgData name="Christopher Crawley1" userId="S::christopher.crawley1@marist.edu::846721b6-c560-4190-83df-49817e776fbb" providerId="AD" clId="Web-{5AF3BD3A-2374-645F-7BF0-DB7FAE984E0E}" dt="2020-12-01T01:39:31.832" v="662" actId="20577"/>
        <pc:sldMkLst>
          <pc:docMk/>
          <pc:sldMk cId="3430057196" sldId="310"/>
        </pc:sldMkLst>
        <pc:spChg chg="mod">
          <ac:chgData name="Christopher Crawley1" userId="S::christopher.crawley1@marist.edu::846721b6-c560-4190-83df-49817e776fbb" providerId="AD" clId="Web-{5AF3BD3A-2374-645F-7BF0-DB7FAE984E0E}" dt="2020-12-01T01:39:31.832" v="662" actId="20577"/>
          <ac:spMkLst>
            <pc:docMk/>
            <pc:sldMk cId="3430057196" sldId="310"/>
            <ac:spMk id="6" creationId="{15079F36-532B-42BA-8E11-F25C10E59D46}"/>
          </ac:spMkLst>
        </pc:spChg>
        <pc:spChg chg="add mod">
          <ac:chgData name="Christopher Crawley1" userId="S::christopher.crawley1@marist.edu::846721b6-c560-4190-83df-49817e776fbb" providerId="AD" clId="Web-{5AF3BD3A-2374-645F-7BF0-DB7FAE984E0E}" dt="2020-12-01T01:31:52.057" v="361" actId="1076"/>
          <ac:spMkLst>
            <pc:docMk/>
            <pc:sldMk cId="3430057196" sldId="310"/>
            <ac:spMk id="7" creationId="{0B656CAC-CB34-4028-ABF3-EF5A39FDBD96}"/>
          </ac:spMkLst>
        </pc:spChg>
      </pc:sldChg>
    </pc:docChg>
  </pc:docChgLst>
  <pc:docChgLst>
    <pc:chgData name="Christopher Crawley1" userId="S::christopher.crawley1@marist.edu::846721b6-c560-4190-83df-49817e776fbb" providerId="AD" clId="Web-{6D5D751E-7766-46F5-8158-C2BB86B2BFD6}"/>
    <pc:docChg chg="modSld">
      <pc:chgData name="Christopher Crawley1" userId="S::christopher.crawley1@marist.edu::846721b6-c560-4190-83df-49817e776fbb" providerId="AD" clId="Web-{6D5D751E-7766-46F5-8158-C2BB86B2BFD6}" dt="2020-11-29T22:14:38.365" v="433" actId="1076"/>
      <pc:docMkLst>
        <pc:docMk/>
      </pc:docMkLst>
      <pc:sldChg chg="addSp delSp modSp">
        <pc:chgData name="Christopher Crawley1" userId="S::christopher.crawley1@marist.edu::846721b6-c560-4190-83df-49817e776fbb" providerId="AD" clId="Web-{6D5D751E-7766-46F5-8158-C2BB86B2BFD6}" dt="2020-11-29T22:14:38.365" v="433" actId="1076"/>
        <pc:sldMkLst>
          <pc:docMk/>
          <pc:sldMk cId="2165457401" sldId="298"/>
        </pc:sldMkLst>
        <pc:spChg chg="mod">
          <ac:chgData name="Christopher Crawley1" userId="S::christopher.crawley1@marist.edu::846721b6-c560-4190-83df-49817e776fbb" providerId="AD" clId="Web-{6D5D751E-7766-46F5-8158-C2BB86B2BFD6}" dt="2020-11-29T22:14:16.459" v="429" actId="14100"/>
          <ac:spMkLst>
            <pc:docMk/>
            <pc:sldMk cId="2165457401" sldId="298"/>
            <ac:spMk id="2" creationId="{6E2EF649-743A-4EF5-A2D4-772A46E6E83C}"/>
          </ac:spMkLst>
        </pc:spChg>
        <pc:spChg chg="add del mod">
          <ac:chgData name="Christopher Crawley1" userId="S::christopher.crawley1@marist.edu::846721b6-c560-4190-83df-49817e776fbb" providerId="AD" clId="Web-{6D5D751E-7766-46F5-8158-C2BB86B2BFD6}" dt="2020-11-29T21:59:43.702" v="12"/>
          <ac:spMkLst>
            <pc:docMk/>
            <pc:sldMk cId="2165457401" sldId="298"/>
            <ac:spMk id="4" creationId="{C4665C01-F6DC-4CDE-88DD-E5CD0CE61E68}"/>
          </ac:spMkLst>
        </pc:spChg>
        <pc:spChg chg="add mod">
          <ac:chgData name="Christopher Crawley1" userId="S::christopher.crawley1@marist.edu::846721b6-c560-4190-83df-49817e776fbb" providerId="AD" clId="Web-{6D5D751E-7766-46F5-8158-C2BB86B2BFD6}" dt="2020-11-29T22:14:20.256" v="430" actId="1076"/>
          <ac:spMkLst>
            <pc:docMk/>
            <pc:sldMk cId="2165457401" sldId="298"/>
            <ac:spMk id="6" creationId="{15079F36-532B-42BA-8E11-F25C10E59D46}"/>
          </ac:spMkLst>
        </pc:spChg>
        <pc:spChg chg="add mod">
          <ac:chgData name="Christopher Crawley1" userId="S::christopher.crawley1@marist.edu::846721b6-c560-4190-83df-49817e776fbb" providerId="AD" clId="Web-{6D5D751E-7766-46F5-8158-C2BB86B2BFD6}" dt="2020-11-29T22:14:38.365" v="433" actId="1076"/>
          <ac:spMkLst>
            <pc:docMk/>
            <pc:sldMk cId="2165457401" sldId="298"/>
            <ac:spMk id="7" creationId="{290C26C0-65C4-4BE4-8038-7F709C30E186}"/>
          </ac:spMkLst>
        </pc:spChg>
      </pc:sldChg>
    </pc:docChg>
  </pc:docChgLst>
  <pc:docChgLst>
    <pc:chgData name="Christopher Crawley1" userId="S::christopher.crawley1@marist.edu::846721b6-c560-4190-83df-49817e776fbb" providerId="AD" clId="Web-{6C88D933-2969-35B0-BCFF-524A80DF0C4D}"/>
    <pc:docChg chg="modSld">
      <pc:chgData name="Christopher Crawley1" userId="S::christopher.crawley1@marist.edu::846721b6-c560-4190-83df-49817e776fbb" providerId="AD" clId="Web-{6C88D933-2969-35B0-BCFF-524A80DF0C4D}" dt="2020-12-01T21:30:09.199" v="90" actId="20577"/>
      <pc:docMkLst>
        <pc:docMk/>
      </pc:docMkLst>
      <pc:sldChg chg="modSp">
        <pc:chgData name="Christopher Crawley1" userId="S::christopher.crawley1@marist.edu::846721b6-c560-4190-83df-49817e776fbb" providerId="AD" clId="Web-{6C88D933-2969-35B0-BCFF-524A80DF0C4D}" dt="2020-12-01T21:30:09.199" v="90" actId="20577"/>
        <pc:sldMkLst>
          <pc:docMk/>
          <pc:sldMk cId="2309534434" sldId="330"/>
        </pc:sldMkLst>
        <pc:graphicFrameChg chg="modGraphic">
          <ac:chgData name="Christopher Crawley1" userId="S::christopher.crawley1@marist.edu::846721b6-c560-4190-83df-49817e776fbb" providerId="AD" clId="Web-{6C88D933-2969-35B0-BCFF-524A80DF0C4D}" dt="2020-12-01T21:30:09.199" v="90" actId="20577"/>
          <ac:graphicFrameMkLst>
            <pc:docMk/>
            <pc:sldMk cId="2309534434" sldId="330"/>
            <ac:graphicFrameMk id="12" creationId="{27FD7246-260A-4394-8317-6E652777AB3C}"/>
          </ac:graphicFrameMkLst>
        </pc:graphicFrameChg>
      </pc:sldChg>
      <pc:sldChg chg="modSp">
        <pc:chgData name="Christopher Crawley1" userId="S::christopher.crawley1@marist.edu::846721b6-c560-4190-83df-49817e776fbb" providerId="AD" clId="Web-{6C88D933-2969-35B0-BCFF-524A80DF0C4D}" dt="2020-12-01T21:27:20.987" v="38" actId="20577"/>
        <pc:sldMkLst>
          <pc:docMk/>
          <pc:sldMk cId="3929983181" sldId="336"/>
        </pc:sldMkLst>
        <pc:spChg chg="mod">
          <ac:chgData name="Christopher Crawley1" userId="S::christopher.crawley1@marist.edu::846721b6-c560-4190-83df-49817e776fbb" providerId="AD" clId="Web-{6C88D933-2969-35B0-BCFF-524A80DF0C4D}" dt="2020-12-01T21:27:20.987" v="38" actId="20577"/>
          <ac:spMkLst>
            <pc:docMk/>
            <pc:sldMk cId="3929983181" sldId="336"/>
            <ac:spMk id="7" creationId="{290C26C0-65C4-4BE4-8038-7F709C30E186}"/>
          </ac:spMkLst>
        </pc:spChg>
        <pc:spChg chg="mod">
          <ac:chgData name="Christopher Crawley1" userId="S::christopher.crawley1@marist.edu::846721b6-c560-4190-83df-49817e776fbb" providerId="AD" clId="Web-{6C88D933-2969-35B0-BCFF-524A80DF0C4D}" dt="2020-12-01T21:27:02.783" v="31" actId="1076"/>
          <ac:spMkLst>
            <pc:docMk/>
            <pc:sldMk cId="3929983181" sldId="336"/>
            <ac:spMk id="9" creationId="{1F77E012-00E3-453D-87F4-BECC4E4F27AA}"/>
          </ac:spMkLst>
        </pc:spChg>
      </pc:sldChg>
    </pc:docChg>
  </pc:docChgLst>
  <pc:docChgLst>
    <pc:chgData name="Emily Doran1" userId="S::emily.doran1@marist.edu::caa57265-8590-48ef-8101-5e6af3b90505" providerId="AD" clId="Web-{2CA35502-0D40-BEC2-7D27-2E0D7AC7FAA4}"/>
    <pc:docChg chg="modSld">
      <pc:chgData name="Emily Doran1" userId="S::emily.doran1@marist.edu::caa57265-8590-48ef-8101-5e6af3b90505" providerId="AD" clId="Web-{2CA35502-0D40-BEC2-7D27-2E0D7AC7FAA4}" dt="2020-12-01T14:58:04.228" v="25" actId="1076"/>
      <pc:docMkLst>
        <pc:docMk/>
      </pc:docMkLst>
      <pc:sldChg chg="addSp delSp modSp addCm">
        <pc:chgData name="Emily Doran1" userId="S::emily.doran1@marist.edu::caa57265-8590-48ef-8101-5e6af3b90505" providerId="AD" clId="Web-{2CA35502-0D40-BEC2-7D27-2E0D7AC7FAA4}" dt="2020-12-01T14:49:44.358" v="9" actId="1076"/>
        <pc:sldMkLst>
          <pc:docMk/>
          <pc:sldMk cId="2368051667" sldId="324"/>
        </pc:sldMkLst>
        <pc:picChg chg="del">
          <ac:chgData name="Emily Doran1" userId="S::emily.doran1@marist.edu::caa57265-8590-48ef-8101-5e6af3b90505" providerId="AD" clId="Web-{2CA35502-0D40-BEC2-7D27-2E0D7AC7FAA4}" dt="2020-12-01T14:48:07.200" v="0"/>
          <ac:picMkLst>
            <pc:docMk/>
            <pc:sldMk cId="2368051667" sldId="324"/>
            <ac:picMk id="4" creationId="{117B3A3B-BA1F-40E6-B4B7-8CDDB93E2556}"/>
          </ac:picMkLst>
        </pc:picChg>
        <pc:picChg chg="add mod">
          <ac:chgData name="Emily Doran1" userId="S::emily.doran1@marist.edu::caa57265-8590-48ef-8101-5e6af3b90505" providerId="AD" clId="Web-{2CA35502-0D40-BEC2-7D27-2E0D7AC7FAA4}" dt="2020-12-01T14:49:44.358" v="9" actId="1076"/>
          <ac:picMkLst>
            <pc:docMk/>
            <pc:sldMk cId="2368051667" sldId="324"/>
            <ac:picMk id="8" creationId="{2DFA938C-DBB7-4C82-9E6D-956503AF482E}"/>
          </ac:picMkLst>
        </pc:picChg>
      </pc:sldChg>
      <pc:sldChg chg="addSp modSp addCm">
        <pc:chgData name="Emily Doran1" userId="S::emily.doran1@marist.edu::caa57265-8590-48ef-8101-5e6af3b90505" providerId="AD" clId="Web-{2CA35502-0D40-BEC2-7D27-2E0D7AC7FAA4}" dt="2020-12-01T14:58:04.228" v="25" actId="1076"/>
        <pc:sldMkLst>
          <pc:docMk/>
          <pc:sldMk cId="3493738179" sldId="331"/>
        </pc:sldMkLst>
        <pc:spChg chg="mod">
          <ac:chgData name="Emily Doran1" userId="S::emily.doran1@marist.edu::caa57265-8590-48ef-8101-5e6af3b90505" providerId="AD" clId="Web-{2CA35502-0D40-BEC2-7D27-2E0D7AC7FAA4}" dt="2020-12-01T14:56:46.695" v="23" actId="14100"/>
          <ac:spMkLst>
            <pc:docMk/>
            <pc:sldMk cId="3493738179" sldId="331"/>
            <ac:spMk id="6" creationId="{8B4F86F4-8B1E-4629-B1D3-2A5B3C25AE41}"/>
          </ac:spMkLst>
        </pc:spChg>
        <pc:picChg chg="add mod">
          <ac:chgData name="Emily Doran1" userId="S::emily.doran1@marist.edu::caa57265-8590-48ef-8101-5e6af3b90505" providerId="AD" clId="Web-{2CA35502-0D40-BEC2-7D27-2E0D7AC7FAA4}" dt="2020-12-01T14:58:04.228" v="25" actId="1076"/>
          <ac:picMkLst>
            <pc:docMk/>
            <pc:sldMk cId="3493738179" sldId="331"/>
            <ac:picMk id="7" creationId="{E417490E-4DAC-4D35-B878-C584928FE634}"/>
          </ac:picMkLst>
        </pc:picChg>
      </pc:sldChg>
    </pc:docChg>
  </pc:docChgLst>
  <pc:docChgLst>
    <pc:chgData name="Thomas Burda1" userId="S::thomas.burda1@marist.edu::859a3d07-816b-45f0-a68e-425b2a7e37af" providerId="AD" clId="Web-{56C1C9FF-7556-37EC-6A3D-1A4CC2A2E3CA}"/>
    <pc:docChg chg="modSld">
      <pc:chgData name="Thomas Burda1" userId="S::thomas.burda1@marist.edu::859a3d07-816b-45f0-a68e-425b2a7e37af" providerId="AD" clId="Web-{56C1C9FF-7556-37EC-6A3D-1A4CC2A2E3CA}" dt="2020-12-01T21:08:55.006" v="25" actId="1076"/>
      <pc:docMkLst>
        <pc:docMk/>
      </pc:docMkLst>
      <pc:sldChg chg="delSp modSp">
        <pc:chgData name="Thomas Burda1" userId="S::thomas.burda1@marist.edu::859a3d07-816b-45f0-a68e-425b2a7e37af" providerId="AD" clId="Web-{56C1C9FF-7556-37EC-6A3D-1A4CC2A2E3CA}" dt="2020-12-01T21:07:43.254" v="24"/>
        <pc:sldMkLst>
          <pc:docMk/>
          <pc:sldMk cId="49587972" sldId="321"/>
        </pc:sldMkLst>
        <pc:spChg chg="mod">
          <ac:chgData name="Thomas Burda1" userId="S::thomas.burda1@marist.edu::859a3d07-816b-45f0-a68e-425b2a7e37af" providerId="AD" clId="Web-{56C1C9FF-7556-37EC-6A3D-1A4CC2A2E3CA}" dt="2020-12-01T20:24:21.924" v="22" actId="20577"/>
          <ac:spMkLst>
            <pc:docMk/>
            <pc:sldMk cId="49587972" sldId="321"/>
            <ac:spMk id="2" creationId="{20DD1E60-84E2-4C2B-884D-6378A091BAF6}"/>
          </ac:spMkLst>
        </pc:spChg>
        <pc:picChg chg="del">
          <ac:chgData name="Thomas Burda1" userId="S::thomas.burda1@marist.edu::859a3d07-816b-45f0-a68e-425b2a7e37af" providerId="AD" clId="Web-{56C1C9FF-7556-37EC-6A3D-1A4CC2A2E3CA}" dt="2020-12-01T21:07:43.254" v="24"/>
          <ac:picMkLst>
            <pc:docMk/>
            <pc:sldMk cId="49587972" sldId="321"/>
            <ac:picMk id="10" creationId="{F56068B0-7466-43D3-9135-5F093AC17E8E}"/>
          </ac:picMkLst>
        </pc:picChg>
      </pc:sldChg>
      <pc:sldChg chg="modSp">
        <pc:chgData name="Thomas Burda1" userId="S::thomas.burda1@marist.edu::859a3d07-816b-45f0-a68e-425b2a7e37af" providerId="AD" clId="Web-{56C1C9FF-7556-37EC-6A3D-1A4CC2A2E3CA}" dt="2020-12-01T21:08:55.006" v="25" actId="1076"/>
        <pc:sldMkLst>
          <pc:docMk/>
          <pc:sldMk cId="2558725097" sldId="338"/>
        </pc:sldMkLst>
        <pc:spChg chg="mod">
          <ac:chgData name="Thomas Burda1" userId="S::thomas.burda1@marist.edu::859a3d07-816b-45f0-a68e-425b2a7e37af" providerId="AD" clId="Web-{56C1C9FF-7556-37EC-6A3D-1A4CC2A2E3CA}" dt="2020-12-01T21:08:55.006" v="25" actId="1076"/>
          <ac:spMkLst>
            <pc:docMk/>
            <pc:sldMk cId="2558725097" sldId="338"/>
            <ac:spMk id="10" creationId="{014EF1FC-E0FB-455F-AA99-0BA750A16276}"/>
          </ac:spMkLst>
        </pc:spChg>
      </pc:sldChg>
    </pc:docChg>
  </pc:docChgLst>
  <pc:docChgLst>
    <pc:chgData name="Emily Doran1" userId="S::emily.doran1@marist.edu::caa57265-8590-48ef-8101-5e6af3b90505" providerId="AD" clId="Web-{6FD14363-8F7D-5CCD-A0FF-2A38153DED01}"/>
    <pc:docChg chg="addSld delSld modSld sldOrd">
      <pc:chgData name="Emily Doran1" userId="S::emily.doran1@marist.edu::caa57265-8590-48ef-8101-5e6af3b90505" providerId="AD" clId="Web-{6FD14363-8F7D-5CCD-A0FF-2A38153DED01}" dt="2020-11-29T23:19:14.191" v="872" actId="20577"/>
      <pc:docMkLst>
        <pc:docMk/>
      </pc:docMkLst>
      <pc:sldChg chg="modSp">
        <pc:chgData name="Emily Doran1" userId="S::emily.doran1@marist.edu::caa57265-8590-48ef-8101-5e6af3b90505" providerId="AD" clId="Web-{6FD14363-8F7D-5CCD-A0FF-2A38153DED01}" dt="2020-11-29T22:28:00.695" v="417" actId="20577"/>
        <pc:sldMkLst>
          <pc:docMk/>
          <pc:sldMk cId="0" sldId="257"/>
        </pc:sldMkLst>
        <pc:spChg chg="mod">
          <ac:chgData name="Emily Doran1" userId="S::emily.doran1@marist.edu::caa57265-8590-48ef-8101-5e6af3b90505" providerId="AD" clId="Web-{6FD14363-8F7D-5CCD-A0FF-2A38153DED01}" dt="2020-11-29T22:28:00.695" v="417" actId="20577"/>
          <ac:spMkLst>
            <pc:docMk/>
            <pc:sldMk cId="0" sldId="257"/>
            <ac:spMk id="71" creationId="{00000000-0000-0000-0000-000000000000}"/>
          </ac:spMkLst>
        </pc:spChg>
      </pc:sldChg>
      <pc:sldChg chg="modSp">
        <pc:chgData name="Emily Doran1" userId="S::emily.doran1@marist.edu::caa57265-8590-48ef-8101-5e6af3b90505" providerId="AD" clId="Web-{6FD14363-8F7D-5CCD-A0FF-2A38153DED01}" dt="2020-11-29T22:27:34.178" v="412" actId="20577"/>
        <pc:sldMkLst>
          <pc:docMk/>
          <pc:sldMk cId="3759778167" sldId="287"/>
        </pc:sldMkLst>
        <pc:spChg chg="mod">
          <ac:chgData name="Emily Doran1" userId="S::emily.doran1@marist.edu::caa57265-8590-48ef-8101-5e6af3b90505" providerId="AD" clId="Web-{6FD14363-8F7D-5CCD-A0FF-2A38153DED01}" dt="2020-11-29T22:27:34.178" v="412" actId="20577"/>
          <ac:spMkLst>
            <pc:docMk/>
            <pc:sldMk cId="3759778167" sldId="287"/>
            <ac:spMk id="6" creationId="{4A182DEC-4C3C-453E-AAFB-5D80AC32492B}"/>
          </ac:spMkLst>
        </pc:spChg>
      </pc:sldChg>
      <pc:sldChg chg="addSp delSp modSp">
        <pc:chgData name="Emily Doran1" userId="S::emily.doran1@marist.edu::caa57265-8590-48ef-8101-5e6af3b90505" providerId="AD" clId="Web-{6FD14363-8F7D-5CCD-A0FF-2A38153DED01}" dt="2020-11-29T23:07:59.473" v="677" actId="20577"/>
        <pc:sldMkLst>
          <pc:docMk/>
          <pc:sldMk cId="3044550589" sldId="289"/>
        </pc:sldMkLst>
        <pc:spChg chg="mod">
          <ac:chgData name="Emily Doran1" userId="S::emily.doran1@marist.edu::caa57265-8590-48ef-8101-5e6af3b90505" providerId="AD" clId="Web-{6FD14363-8F7D-5CCD-A0FF-2A38153DED01}" dt="2020-11-29T23:07:59.473" v="677" actId="20577"/>
          <ac:spMkLst>
            <pc:docMk/>
            <pc:sldMk cId="3044550589" sldId="289"/>
            <ac:spMk id="2" creationId="{30DD9AEB-FD8E-4659-8E54-4CD0B91CFA97}"/>
          </ac:spMkLst>
        </pc:spChg>
        <pc:spChg chg="del mod">
          <ac:chgData name="Emily Doran1" userId="S::emily.doran1@marist.edu::caa57265-8590-48ef-8101-5e6af3b90505" providerId="AD" clId="Web-{6FD14363-8F7D-5CCD-A0FF-2A38153DED01}" dt="2020-11-29T22:39:17.757" v="475"/>
          <ac:spMkLst>
            <pc:docMk/>
            <pc:sldMk cId="3044550589" sldId="289"/>
            <ac:spMk id="2" creationId="{5C840709-7A71-4CAD-865E-B43CB84777C3}"/>
          </ac:spMkLst>
        </pc:spChg>
        <pc:spChg chg="mod">
          <ac:chgData name="Emily Doran1" userId="S::emily.doran1@marist.edu::caa57265-8590-48ef-8101-5e6af3b90505" providerId="AD" clId="Web-{6FD14363-8F7D-5CCD-A0FF-2A38153DED01}" dt="2020-11-29T23:04:41.463" v="636" actId="20577"/>
          <ac:spMkLst>
            <pc:docMk/>
            <pc:sldMk cId="3044550589" sldId="289"/>
            <ac:spMk id="5" creationId="{F79AE01E-370C-4939-B574-AE674D771B2A}"/>
          </ac:spMkLst>
        </pc:spChg>
        <pc:spChg chg="del">
          <ac:chgData name="Emily Doran1" userId="S::emily.doran1@marist.edu::caa57265-8590-48ef-8101-5e6af3b90505" providerId="AD" clId="Web-{6FD14363-8F7D-5CCD-A0FF-2A38153DED01}" dt="2020-11-29T22:39:27.054" v="477"/>
          <ac:spMkLst>
            <pc:docMk/>
            <pc:sldMk cId="3044550589" sldId="289"/>
            <ac:spMk id="7" creationId="{DDE0C856-2C14-44F2-87E0-00198864D2E9}"/>
          </ac:spMkLst>
        </pc:spChg>
        <pc:picChg chg="add del mod">
          <ac:chgData name="Emily Doran1" userId="S::emily.doran1@marist.edu::caa57265-8590-48ef-8101-5e6af3b90505" providerId="AD" clId="Web-{6FD14363-8F7D-5CCD-A0FF-2A38153DED01}" dt="2020-11-29T22:39:18.882" v="476"/>
          <ac:picMkLst>
            <pc:docMk/>
            <pc:sldMk cId="3044550589" sldId="289"/>
            <ac:picMk id="6" creationId="{BD0AACAF-4430-4E10-8A6F-12E17A74D170}"/>
          </ac:picMkLst>
        </pc:picChg>
        <pc:picChg chg="mod">
          <ac:chgData name="Emily Doran1" userId="S::emily.doran1@marist.edu::caa57265-8590-48ef-8101-5e6af3b90505" providerId="AD" clId="Web-{6FD14363-8F7D-5CCD-A0FF-2A38153DED01}" dt="2020-11-29T23:04:16.244" v="632" actId="14100"/>
          <ac:picMkLst>
            <pc:docMk/>
            <pc:sldMk cId="3044550589" sldId="289"/>
            <ac:picMk id="8" creationId="{38952109-E692-4224-A6AC-1E120286F318}"/>
          </ac:picMkLst>
        </pc:picChg>
        <pc:picChg chg="del">
          <ac:chgData name="Emily Doran1" userId="S::emily.doran1@marist.edu::caa57265-8590-48ef-8101-5e6af3b90505" providerId="AD" clId="Web-{6FD14363-8F7D-5CCD-A0FF-2A38153DED01}" dt="2020-11-29T22:39:27.069" v="478"/>
          <ac:picMkLst>
            <pc:docMk/>
            <pc:sldMk cId="3044550589" sldId="289"/>
            <ac:picMk id="10" creationId="{C7C03A38-DAF3-401C-B746-2C94098127C8}"/>
          </ac:picMkLst>
        </pc:picChg>
      </pc:sldChg>
      <pc:sldChg chg="modSp">
        <pc:chgData name="Emily Doran1" userId="S::emily.doran1@marist.edu::caa57265-8590-48ef-8101-5e6af3b90505" providerId="AD" clId="Web-{6FD14363-8F7D-5CCD-A0FF-2A38153DED01}" dt="2020-11-29T22:27:25.663" v="411" actId="20577"/>
        <pc:sldMkLst>
          <pc:docMk/>
          <pc:sldMk cId="3915011921" sldId="292"/>
        </pc:sldMkLst>
        <pc:spChg chg="mod">
          <ac:chgData name="Emily Doran1" userId="S::emily.doran1@marist.edu::caa57265-8590-48ef-8101-5e6af3b90505" providerId="AD" clId="Web-{6FD14363-8F7D-5CCD-A0FF-2A38153DED01}" dt="2020-11-29T22:27:25.663" v="411" actId="20577"/>
          <ac:spMkLst>
            <pc:docMk/>
            <pc:sldMk cId="3915011921" sldId="292"/>
            <ac:spMk id="5" creationId="{F79AE01E-370C-4939-B574-AE674D771B2A}"/>
          </ac:spMkLst>
        </pc:spChg>
      </pc:sldChg>
      <pc:sldChg chg="modSp">
        <pc:chgData name="Emily Doran1" userId="S::emily.doran1@marist.edu::caa57265-8590-48ef-8101-5e6af3b90505" providerId="AD" clId="Web-{6FD14363-8F7D-5CCD-A0FF-2A38153DED01}" dt="2020-11-29T22:27:48.944" v="414" actId="20577"/>
        <pc:sldMkLst>
          <pc:docMk/>
          <pc:sldMk cId="2855211967" sldId="294"/>
        </pc:sldMkLst>
        <pc:spChg chg="mod">
          <ac:chgData name="Emily Doran1" userId="S::emily.doran1@marist.edu::caa57265-8590-48ef-8101-5e6af3b90505" providerId="AD" clId="Web-{6FD14363-8F7D-5CCD-A0FF-2A38153DED01}" dt="2020-11-29T22:27:48.944" v="414" actId="20577"/>
          <ac:spMkLst>
            <pc:docMk/>
            <pc:sldMk cId="2855211967" sldId="294"/>
            <ac:spMk id="71" creationId="{00000000-0000-0000-0000-000000000000}"/>
          </ac:spMkLst>
        </pc:spChg>
      </pc:sldChg>
      <pc:sldChg chg="addSp delSp modSp">
        <pc:chgData name="Emily Doran1" userId="S::emily.doran1@marist.edu::caa57265-8590-48ef-8101-5e6af3b90505" providerId="AD" clId="Web-{6FD14363-8F7D-5CCD-A0FF-2A38153DED01}" dt="2020-11-29T22:47:22.971" v="500"/>
        <pc:sldMkLst>
          <pc:docMk/>
          <pc:sldMk cId="2194569167" sldId="295"/>
        </pc:sldMkLst>
        <pc:spChg chg="del mod">
          <ac:chgData name="Emily Doran1" userId="S::emily.doran1@marist.edu::caa57265-8590-48ef-8101-5e6af3b90505" providerId="AD" clId="Web-{6FD14363-8F7D-5CCD-A0FF-2A38153DED01}" dt="2020-11-29T22:22:12.120" v="277"/>
          <ac:spMkLst>
            <pc:docMk/>
            <pc:sldMk cId="2194569167" sldId="295"/>
            <ac:spMk id="2" creationId="{6E2EF649-743A-4EF5-A2D4-772A46E6E83C}"/>
          </ac:spMkLst>
        </pc:spChg>
        <pc:spChg chg="add del">
          <ac:chgData name="Emily Doran1" userId="S::emily.doran1@marist.edu::caa57265-8590-48ef-8101-5e6af3b90505" providerId="AD" clId="Web-{6FD14363-8F7D-5CCD-A0FF-2A38153DED01}" dt="2020-11-29T22:47:22.971" v="500"/>
          <ac:spMkLst>
            <pc:docMk/>
            <pc:sldMk cId="2194569167" sldId="295"/>
            <ac:spMk id="2" creationId="{945133CC-230F-4C3C-8A8A-8660291E4488}"/>
          </ac:spMkLst>
        </pc:spChg>
        <pc:spChg chg="mod">
          <ac:chgData name="Emily Doran1" userId="S::emily.doran1@marist.edu::caa57265-8590-48ef-8101-5e6af3b90505" providerId="AD" clId="Web-{6FD14363-8F7D-5CCD-A0FF-2A38153DED01}" dt="2020-11-29T22:27:03.740" v="409" actId="20577"/>
          <ac:spMkLst>
            <pc:docMk/>
            <pc:sldMk cId="2194569167" sldId="295"/>
            <ac:spMk id="5" creationId="{F79AE01E-370C-4939-B574-AE674D771B2A}"/>
          </ac:spMkLst>
        </pc:spChg>
        <pc:spChg chg="add mod">
          <ac:chgData name="Emily Doran1" userId="S::emily.doran1@marist.edu::caa57265-8590-48ef-8101-5e6af3b90505" providerId="AD" clId="Web-{6FD14363-8F7D-5CCD-A0FF-2A38153DED01}" dt="2020-11-29T22:24:10.294" v="383" actId="20577"/>
          <ac:spMkLst>
            <pc:docMk/>
            <pc:sldMk cId="2194569167" sldId="295"/>
            <ac:spMk id="7" creationId="{622B2DD8-AD3E-47AA-B458-6BB360D29869}"/>
          </ac:spMkLst>
        </pc:spChg>
        <pc:picChg chg="add mod">
          <ac:chgData name="Emily Doran1" userId="S::emily.doran1@marist.edu::caa57265-8590-48ef-8101-5e6af3b90505" providerId="AD" clId="Web-{6FD14363-8F7D-5CCD-A0FF-2A38153DED01}" dt="2020-11-29T22:46:04.531" v="498"/>
          <ac:picMkLst>
            <pc:docMk/>
            <pc:sldMk cId="2194569167" sldId="295"/>
            <ac:picMk id="4" creationId="{117B3A3B-BA1F-40E6-B4B7-8CDDB93E2556}"/>
          </ac:picMkLst>
        </pc:picChg>
        <pc:picChg chg="add mod">
          <ac:chgData name="Emily Doran1" userId="S::emily.doran1@marist.edu::caa57265-8590-48ef-8101-5e6af3b90505" providerId="AD" clId="Web-{6FD14363-8F7D-5CCD-A0FF-2A38153DED01}" dt="2020-11-29T22:34:47.969" v="430" actId="1076"/>
          <ac:picMkLst>
            <pc:docMk/>
            <pc:sldMk cId="2194569167" sldId="295"/>
            <ac:picMk id="8" creationId="{6042A485-C9C1-46AF-B099-BE0AFF34ED5C}"/>
          </ac:picMkLst>
        </pc:picChg>
      </pc:sldChg>
      <pc:sldChg chg="modSp add replId">
        <pc:chgData name="Emily Doran1" userId="S::emily.doran1@marist.edu::caa57265-8590-48ef-8101-5e6af3b90505" providerId="AD" clId="Web-{6FD14363-8F7D-5CCD-A0FF-2A38153DED01}" dt="2020-11-29T22:28:33.945" v="419" actId="20577"/>
        <pc:sldMkLst>
          <pc:docMk/>
          <pc:sldMk cId="1418452115" sldId="296"/>
        </pc:sldMkLst>
        <pc:spChg chg="mod">
          <ac:chgData name="Emily Doran1" userId="S::emily.doran1@marist.edu::caa57265-8590-48ef-8101-5e6af3b90505" providerId="AD" clId="Web-{6FD14363-8F7D-5CCD-A0FF-2A38153DED01}" dt="2020-11-29T21:58:29.431" v="92" actId="20577"/>
          <ac:spMkLst>
            <pc:docMk/>
            <pc:sldMk cId="1418452115" sldId="296"/>
            <ac:spMk id="2" creationId="{6E2EF649-743A-4EF5-A2D4-772A46E6E83C}"/>
          </ac:spMkLst>
        </pc:spChg>
        <pc:spChg chg="mod">
          <ac:chgData name="Emily Doran1" userId="S::emily.doran1@marist.edu::caa57265-8590-48ef-8101-5e6af3b90505" providerId="AD" clId="Web-{6FD14363-8F7D-5CCD-A0FF-2A38153DED01}" dt="2020-11-29T22:28:33.945" v="419" actId="20577"/>
          <ac:spMkLst>
            <pc:docMk/>
            <pc:sldMk cId="1418452115" sldId="296"/>
            <ac:spMk id="5" creationId="{F79AE01E-370C-4939-B574-AE674D771B2A}"/>
          </ac:spMkLst>
        </pc:spChg>
      </pc:sldChg>
      <pc:sldChg chg="addSp delSp modSp ord">
        <pc:chgData name="Emily Doran1" userId="S::emily.doran1@marist.edu::caa57265-8590-48ef-8101-5e6af3b90505" providerId="AD" clId="Web-{6FD14363-8F7D-5CCD-A0FF-2A38153DED01}" dt="2020-11-29T23:09:45.850" v="725" actId="20577"/>
        <pc:sldMkLst>
          <pc:docMk/>
          <pc:sldMk cId="2454066299" sldId="297"/>
        </pc:sldMkLst>
        <pc:spChg chg="del">
          <ac:chgData name="Emily Doran1" userId="S::emily.doran1@marist.edu::caa57265-8590-48ef-8101-5e6af3b90505" providerId="AD" clId="Web-{6FD14363-8F7D-5CCD-A0FF-2A38153DED01}" dt="2020-11-29T23:08:52.943" v="678"/>
          <ac:spMkLst>
            <pc:docMk/>
            <pc:sldMk cId="2454066299" sldId="297"/>
            <ac:spMk id="2" creationId="{6E2EF649-743A-4EF5-A2D4-772A46E6E83C}"/>
          </ac:spMkLst>
        </pc:spChg>
        <pc:spChg chg="mod">
          <ac:chgData name="Emily Doran1" userId="S::emily.doran1@marist.edu::caa57265-8590-48ef-8101-5e6af3b90505" providerId="AD" clId="Web-{6FD14363-8F7D-5CCD-A0FF-2A38153DED01}" dt="2020-11-29T22:26:52.537" v="408" actId="20577"/>
          <ac:spMkLst>
            <pc:docMk/>
            <pc:sldMk cId="2454066299" sldId="297"/>
            <ac:spMk id="5" creationId="{F79AE01E-370C-4939-B574-AE674D771B2A}"/>
          </ac:spMkLst>
        </pc:spChg>
        <pc:spChg chg="add mod">
          <ac:chgData name="Emily Doran1" userId="S::emily.doran1@marist.edu::caa57265-8590-48ef-8101-5e6af3b90505" providerId="AD" clId="Web-{6FD14363-8F7D-5CCD-A0FF-2A38153DED01}" dt="2020-11-29T23:09:45.850" v="725" actId="20577"/>
          <ac:spMkLst>
            <pc:docMk/>
            <pc:sldMk cId="2454066299" sldId="297"/>
            <ac:spMk id="7" creationId="{896BAC21-5B19-438D-97E9-204456C8928B}"/>
          </ac:spMkLst>
        </pc:spChg>
        <pc:picChg chg="add mod">
          <ac:chgData name="Emily Doran1" userId="S::emily.doran1@marist.edu::caa57265-8590-48ef-8101-5e6af3b90505" providerId="AD" clId="Web-{6FD14363-8F7D-5CCD-A0FF-2A38153DED01}" dt="2020-11-29T22:51:26.555" v="624" actId="1076"/>
          <ac:picMkLst>
            <pc:docMk/>
            <pc:sldMk cId="2454066299" sldId="297"/>
            <ac:picMk id="4" creationId="{715199B1-E4A6-44C9-8E7B-B28DEA3F1E3F}"/>
          </ac:picMkLst>
        </pc:picChg>
      </pc:sldChg>
      <pc:sldChg chg="modSp add replId">
        <pc:chgData name="Emily Doran1" userId="S::emily.doran1@marist.edu::caa57265-8590-48ef-8101-5e6af3b90505" providerId="AD" clId="Web-{6FD14363-8F7D-5CCD-A0FF-2A38153DED01}" dt="2020-11-29T22:28:40.586" v="420" actId="20577"/>
        <pc:sldMkLst>
          <pc:docMk/>
          <pc:sldMk cId="2165457401" sldId="298"/>
        </pc:sldMkLst>
        <pc:spChg chg="mod">
          <ac:chgData name="Emily Doran1" userId="S::emily.doran1@marist.edu::caa57265-8590-48ef-8101-5e6af3b90505" providerId="AD" clId="Web-{6FD14363-8F7D-5CCD-A0FF-2A38153DED01}" dt="2020-11-29T22:28:40.586" v="420" actId="20577"/>
          <ac:spMkLst>
            <pc:docMk/>
            <pc:sldMk cId="2165457401" sldId="298"/>
            <ac:spMk id="5" creationId="{F79AE01E-370C-4939-B574-AE674D771B2A}"/>
          </ac:spMkLst>
        </pc:spChg>
      </pc:sldChg>
      <pc:sldChg chg="addSp delSp modSp add replId">
        <pc:chgData name="Emily Doran1" userId="S::emily.doran1@marist.edu::caa57265-8590-48ef-8101-5e6af3b90505" providerId="AD" clId="Web-{6FD14363-8F7D-5CCD-A0FF-2A38153DED01}" dt="2020-11-29T22:51:47.618" v="628" actId="20577"/>
        <pc:sldMkLst>
          <pc:docMk/>
          <pc:sldMk cId="719514207" sldId="299"/>
        </pc:sldMkLst>
        <pc:spChg chg="mod">
          <ac:chgData name="Emily Doran1" userId="S::emily.doran1@marist.edu::caa57265-8590-48ef-8101-5e6af3b90505" providerId="AD" clId="Web-{6FD14363-8F7D-5CCD-A0FF-2A38153DED01}" dt="2020-11-29T22:00:22.761" v="120" actId="20577"/>
          <ac:spMkLst>
            <pc:docMk/>
            <pc:sldMk cId="719514207" sldId="299"/>
            <ac:spMk id="2" creationId="{6E2EF649-743A-4EF5-A2D4-772A46E6E83C}"/>
          </ac:spMkLst>
        </pc:spChg>
        <pc:spChg chg="mod">
          <ac:chgData name="Emily Doran1" userId="S::emily.doran1@marist.edu::caa57265-8590-48ef-8101-5e6af3b90505" providerId="AD" clId="Web-{6FD14363-8F7D-5CCD-A0FF-2A38153DED01}" dt="2020-11-29T22:28:10.570" v="418" actId="20577"/>
          <ac:spMkLst>
            <pc:docMk/>
            <pc:sldMk cId="719514207" sldId="299"/>
            <ac:spMk id="5" creationId="{F79AE01E-370C-4939-B574-AE674D771B2A}"/>
          </ac:spMkLst>
        </pc:spChg>
        <pc:spChg chg="add mod">
          <ac:chgData name="Emily Doran1" userId="S::emily.doran1@marist.edu::caa57265-8590-48ef-8101-5e6af3b90505" providerId="AD" clId="Web-{6FD14363-8F7D-5CCD-A0FF-2A38153DED01}" dt="2020-11-29T22:51:47.618" v="628" actId="20577"/>
          <ac:spMkLst>
            <pc:docMk/>
            <pc:sldMk cId="719514207" sldId="299"/>
            <ac:spMk id="7" creationId="{B6C0242F-2BDD-4D97-8049-32B11ED665CA}"/>
          </ac:spMkLst>
        </pc:spChg>
        <pc:picChg chg="add del mod">
          <ac:chgData name="Emily Doran1" userId="S::emily.doran1@marist.edu::caa57265-8590-48ef-8101-5e6af3b90505" providerId="AD" clId="Web-{6FD14363-8F7D-5CCD-A0FF-2A38153DED01}" dt="2020-11-29T22:51:19.617" v="622"/>
          <ac:picMkLst>
            <pc:docMk/>
            <pc:sldMk cId="719514207" sldId="299"/>
            <ac:picMk id="4" creationId="{D69AEA69-845B-4239-ABC3-999EC2103CDF}"/>
          </ac:picMkLst>
        </pc:picChg>
      </pc:sldChg>
      <pc:sldChg chg="modSp">
        <pc:chgData name="Emily Doran1" userId="S::emily.doran1@marist.edu::caa57265-8590-48ef-8101-5e6af3b90505" providerId="AD" clId="Web-{6FD14363-8F7D-5CCD-A0FF-2A38153DED01}" dt="2020-11-29T22:27:17.256" v="410" actId="20577"/>
        <pc:sldMkLst>
          <pc:docMk/>
          <pc:sldMk cId="1017792207" sldId="300"/>
        </pc:sldMkLst>
        <pc:spChg chg="mod">
          <ac:chgData name="Emily Doran1" userId="S::emily.doran1@marist.edu::caa57265-8590-48ef-8101-5e6af3b90505" providerId="AD" clId="Web-{6FD14363-8F7D-5CCD-A0FF-2A38153DED01}" dt="2020-11-29T22:27:17.256" v="410" actId="20577"/>
          <ac:spMkLst>
            <pc:docMk/>
            <pc:sldMk cId="1017792207" sldId="300"/>
            <ac:spMk id="5" creationId="{F79AE01E-370C-4939-B574-AE674D771B2A}"/>
          </ac:spMkLst>
        </pc:spChg>
      </pc:sldChg>
      <pc:sldChg chg="modSp">
        <pc:chgData name="Emily Doran1" userId="S::emily.doran1@marist.edu::caa57265-8590-48ef-8101-5e6af3b90505" providerId="AD" clId="Web-{6FD14363-8F7D-5CCD-A0FF-2A38153DED01}" dt="2020-11-29T22:28:55.493" v="422" actId="20577"/>
        <pc:sldMkLst>
          <pc:docMk/>
          <pc:sldMk cId="446394691" sldId="301"/>
        </pc:sldMkLst>
        <pc:spChg chg="mod">
          <ac:chgData name="Emily Doran1" userId="S::emily.doran1@marist.edu::caa57265-8590-48ef-8101-5e6af3b90505" providerId="AD" clId="Web-{6FD14363-8F7D-5CCD-A0FF-2A38153DED01}" dt="2020-11-29T22:28:55.493" v="422" actId="20577"/>
          <ac:spMkLst>
            <pc:docMk/>
            <pc:sldMk cId="446394691" sldId="301"/>
            <ac:spMk id="4" creationId="{2A0A530A-B864-4F41-A453-990C15B7D820}"/>
          </ac:spMkLst>
        </pc:spChg>
      </pc:sldChg>
      <pc:sldChg chg="del">
        <pc:chgData name="Emily Doran1" userId="S::emily.doran1@marist.edu::caa57265-8590-48ef-8101-5e6af3b90505" providerId="AD" clId="Web-{6FD14363-8F7D-5CCD-A0FF-2A38153DED01}" dt="2020-11-29T22:38:44.568" v="468"/>
        <pc:sldMkLst>
          <pc:docMk/>
          <pc:sldMk cId="3933279396" sldId="303"/>
        </pc:sldMkLst>
      </pc:sldChg>
      <pc:sldChg chg="addSp modSp add replId">
        <pc:chgData name="Emily Doran1" userId="S::emily.doran1@marist.edu::caa57265-8590-48ef-8101-5e6af3b90505" providerId="AD" clId="Web-{6FD14363-8F7D-5CCD-A0FF-2A38153DED01}" dt="2020-11-29T23:17:27.142" v="865" actId="1076"/>
        <pc:sldMkLst>
          <pc:docMk/>
          <pc:sldMk cId="2183437949" sldId="304"/>
        </pc:sldMkLst>
        <pc:spChg chg="mod">
          <ac:chgData name="Emily Doran1" userId="S::emily.doran1@marist.edu::caa57265-8590-48ef-8101-5e6af3b90505" providerId="AD" clId="Web-{6FD14363-8F7D-5CCD-A0FF-2A38153DED01}" dt="2020-11-29T22:38:05.099" v="466" actId="20577"/>
          <ac:spMkLst>
            <pc:docMk/>
            <pc:sldMk cId="2183437949" sldId="304"/>
            <ac:spMk id="2" creationId="{6E2EF649-743A-4EF5-A2D4-772A46E6E83C}"/>
          </ac:spMkLst>
        </pc:spChg>
        <pc:spChg chg="mod">
          <ac:chgData name="Emily Doran1" userId="S::emily.doran1@marist.edu::caa57265-8590-48ef-8101-5e6af3b90505" providerId="AD" clId="Web-{6FD14363-8F7D-5CCD-A0FF-2A38153DED01}" dt="2020-11-29T23:13:44.184" v="731" actId="20577"/>
          <ac:spMkLst>
            <pc:docMk/>
            <pc:sldMk cId="2183437949" sldId="304"/>
            <ac:spMk id="4" creationId="{9D64BC92-EAA7-4ABA-A4B0-8C65AAED3F79}"/>
          </ac:spMkLst>
        </pc:spChg>
        <pc:spChg chg="mod">
          <ac:chgData name="Emily Doran1" userId="S::emily.doran1@marist.edu::caa57265-8590-48ef-8101-5e6af3b90505" providerId="AD" clId="Web-{6FD14363-8F7D-5CCD-A0FF-2A38153DED01}" dt="2020-11-29T22:37:43.958" v="465" actId="20577"/>
          <ac:spMkLst>
            <pc:docMk/>
            <pc:sldMk cId="2183437949" sldId="304"/>
            <ac:spMk id="5" creationId="{F79AE01E-370C-4939-B574-AE674D771B2A}"/>
          </ac:spMkLst>
        </pc:spChg>
        <pc:spChg chg="add mod">
          <ac:chgData name="Emily Doran1" userId="S::emily.doran1@marist.edu::caa57265-8590-48ef-8101-5e6af3b90505" providerId="AD" clId="Web-{6FD14363-8F7D-5CCD-A0FF-2A38153DED01}" dt="2020-11-29T23:17:17.423" v="864" actId="1076"/>
          <ac:spMkLst>
            <pc:docMk/>
            <pc:sldMk cId="2183437949" sldId="304"/>
            <ac:spMk id="6" creationId="{68CD8740-A128-4955-B289-CBC592591497}"/>
          </ac:spMkLst>
        </pc:spChg>
        <pc:picChg chg="mod">
          <ac:chgData name="Emily Doran1" userId="S::emily.doran1@marist.edu::caa57265-8590-48ef-8101-5e6af3b90505" providerId="AD" clId="Web-{6FD14363-8F7D-5CCD-A0FF-2A38153DED01}" dt="2020-11-29T23:17:27.142" v="865" actId="1076"/>
          <ac:picMkLst>
            <pc:docMk/>
            <pc:sldMk cId="2183437949" sldId="304"/>
            <ac:picMk id="7" creationId="{D911C02A-FE33-4C9A-9964-24F31FA24377}"/>
          </ac:picMkLst>
        </pc:picChg>
      </pc:sldChg>
      <pc:sldChg chg="delSp modSp add del replId">
        <pc:chgData name="Emily Doran1" userId="S::emily.doran1@marist.edu::caa57265-8590-48ef-8101-5e6af3b90505" providerId="AD" clId="Web-{6FD14363-8F7D-5CCD-A0FF-2A38153DED01}" dt="2020-11-29T22:39:11.178" v="473"/>
        <pc:sldMkLst>
          <pc:docMk/>
          <pc:sldMk cId="3428460329" sldId="305"/>
        </pc:sldMkLst>
        <pc:spChg chg="mod">
          <ac:chgData name="Emily Doran1" userId="S::emily.doran1@marist.edu::caa57265-8590-48ef-8101-5e6af3b90505" providerId="AD" clId="Web-{6FD14363-8F7D-5CCD-A0FF-2A38153DED01}" dt="2020-11-29T22:38:49.178" v="470" actId="20577"/>
          <ac:spMkLst>
            <pc:docMk/>
            <pc:sldMk cId="3428460329" sldId="305"/>
            <ac:spMk id="71" creationId="{00000000-0000-0000-0000-000000000000}"/>
          </ac:spMkLst>
        </pc:spChg>
        <pc:picChg chg="del">
          <ac:chgData name="Emily Doran1" userId="S::emily.doran1@marist.edu::caa57265-8590-48ef-8101-5e6af3b90505" providerId="AD" clId="Web-{6FD14363-8F7D-5CCD-A0FF-2A38153DED01}" dt="2020-11-29T22:38:51.209" v="471"/>
          <ac:picMkLst>
            <pc:docMk/>
            <pc:sldMk cId="3428460329" sldId="305"/>
            <ac:picMk id="4" creationId="{C0759D77-62DC-4E22-8B88-3D269A5A4F98}"/>
          </ac:picMkLst>
        </pc:picChg>
      </pc:sldChg>
      <pc:sldChg chg="modSp add replId">
        <pc:chgData name="Emily Doran1" userId="S::emily.doran1@marist.edu::caa57265-8590-48ef-8101-5e6af3b90505" providerId="AD" clId="Web-{6FD14363-8F7D-5CCD-A0FF-2A38153DED01}" dt="2020-11-29T23:19:14.191" v="872" actId="20577"/>
        <pc:sldMkLst>
          <pc:docMk/>
          <pc:sldMk cId="3632051416" sldId="306"/>
        </pc:sldMkLst>
        <pc:spChg chg="mod">
          <ac:chgData name="Emily Doran1" userId="S::emily.doran1@marist.edu::caa57265-8590-48ef-8101-5e6af3b90505" providerId="AD" clId="Web-{6FD14363-8F7D-5CCD-A0FF-2A38153DED01}" dt="2020-11-29T23:19:14.191" v="872" actId="20577"/>
          <ac:spMkLst>
            <pc:docMk/>
            <pc:sldMk cId="3632051416" sldId="306"/>
            <ac:spMk id="2" creationId="{5C840709-7A71-4CAD-865E-B43CB84777C3}"/>
          </ac:spMkLst>
        </pc:spChg>
        <pc:picChg chg="mod">
          <ac:chgData name="Emily Doran1" userId="S::emily.doran1@marist.edu::caa57265-8590-48ef-8101-5e6af3b90505" providerId="AD" clId="Web-{6FD14363-8F7D-5CCD-A0FF-2A38153DED01}" dt="2020-11-29T23:06:19.564" v="659" actId="1076"/>
          <ac:picMkLst>
            <pc:docMk/>
            <pc:sldMk cId="3632051416" sldId="306"/>
            <ac:picMk id="6" creationId="{BD0AACAF-4430-4E10-8A6F-12E17A74D170}"/>
          </ac:picMkLst>
        </pc:picChg>
      </pc:sldChg>
    </pc:docChg>
  </pc:docChgLst>
  <pc:docChgLst>
    <pc:chgData name="Abel Simon1" userId="S::abel.simon1@marist.edu::c4d5c444-6c80-41c7-afd3-968a08a9817d" providerId="AD" clId="Web-{139F151C-85DE-99B2-D667-9C56247D4810}"/>
    <pc:docChg chg="addSld modSld">
      <pc:chgData name="Abel Simon1" userId="S::abel.simon1@marist.edu::c4d5c444-6c80-41c7-afd3-968a08a9817d" providerId="AD" clId="Web-{139F151C-85DE-99B2-D667-9C56247D4810}" dt="2020-11-29T21:05:46.961" v="4" actId="1076"/>
      <pc:docMkLst>
        <pc:docMk/>
      </pc:docMkLst>
      <pc:sldChg chg="modSp">
        <pc:chgData name="Abel Simon1" userId="S::abel.simon1@marist.edu::c4d5c444-6c80-41c7-afd3-968a08a9817d" providerId="AD" clId="Web-{139F151C-85DE-99B2-D667-9C56247D4810}" dt="2020-11-29T21:05:46.961" v="4" actId="1076"/>
        <pc:sldMkLst>
          <pc:docMk/>
          <pc:sldMk cId="3759778167" sldId="287"/>
        </pc:sldMkLst>
        <pc:spChg chg="mod">
          <ac:chgData name="Abel Simon1" userId="S::abel.simon1@marist.edu::c4d5c444-6c80-41c7-afd3-968a08a9817d" providerId="AD" clId="Web-{139F151C-85DE-99B2-D667-9C56247D4810}" dt="2020-11-29T21:05:46.946" v="1" actId="1076"/>
          <ac:spMkLst>
            <pc:docMk/>
            <pc:sldMk cId="3759778167" sldId="287"/>
            <ac:spMk id="24" creationId="{33739DEA-F01D-4ECA-B175-7F29ACEAD258}"/>
          </ac:spMkLst>
        </pc:spChg>
        <pc:spChg chg="mod">
          <ac:chgData name="Abel Simon1" userId="S::abel.simon1@marist.edu::c4d5c444-6c80-41c7-afd3-968a08a9817d" providerId="AD" clId="Web-{139F151C-85DE-99B2-D667-9C56247D4810}" dt="2020-11-29T21:05:46.946" v="2" actId="1076"/>
          <ac:spMkLst>
            <pc:docMk/>
            <pc:sldMk cId="3759778167" sldId="287"/>
            <ac:spMk id="26" creationId="{68881126-BE7B-438C-AA98-FFF5D4B5B589}"/>
          </ac:spMkLst>
        </pc:spChg>
        <pc:spChg chg="mod">
          <ac:chgData name="Abel Simon1" userId="S::abel.simon1@marist.edu::c4d5c444-6c80-41c7-afd3-968a08a9817d" providerId="AD" clId="Web-{139F151C-85DE-99B2-D667-9C56247D4810}" dt="2020-11-29T21:05:46.961" v="3" actId="1076"/>
          <ac:spMkLst>
            <pc:docMk/>
            <pc:sldMk cId="3759778167" sldId="287"/>
            <ac:spMk id="28" creationId="{B50641AE-9B27-4EAC-8CA4-41456B4B6ECE}"/>
          </ac:spMkLst>
        </pc:spChg>
        <pc:spChg chg="mod">
          <ac:chgData name="Abel Simon1" userId="S::abel.simon1@marist.edu::c4d5c444-6c80-41c7-afd3-968a08a9817d" providerId="AD" clId="Web-{139F151C-85DE-99B2-D667-9C56247D4810}" dt="2020-11-29T21:05:46.961" v="4" actId="1076"/>
          <ac:spMkLst>
            <pc:docMk/>
            <pc:sldMk cId="3759778167" sldId="287"/>
            <ac:spMk id="29" creationId="{573920EE-B827-4AE2-B7CF-10C6BF8E99DC}"/>
          </ac:spMkLst>
        </pc:spChg>
      </pc:sldChg>
      <pc:sldChg chg="new">
        <pc:chgData name="Abel Simon1" userId="S::abel.simon1@marist.edu::c4d5c444-6c80-41c7-afd3-968a08a9817d" providerId="AD" clId="Web-{139F151C-85DE-99B2-D667-9C56247D4810}" dt="2020-11-29T21:05:39.883" v="0"/>
        <pc:sldMkLst>
          <pc:docMk/>
          <pc:sldMk cId="3141466061" sldId="290"/>
        </pc:sldMkLst>
      </pc:sldChg>
    </pc:docChg>
  </pc:docChgLst>
  <pc:docChgLst>
    <pc:chgData name="Emily Doran1" userId="S::emily.doran1@marist.edu::caa57265-8590-48ef-8101-5e6af3b90505" providerId="AD" clId="Web-{1912965D-CD9C-9EF7-9FFB-14BD0902178D}"/>
    <pc:docChg chg="modSld">
      <pc:chgData name="Emily Doran1" userId="S::emily.doran1@marist.edu::caa57265-8590-48ef-8101-5e6af3b90505" providerId="AD" clId="Web-{1912965D-CD9C-9EF7-9FFB-14BD0902178D}" dt="2020-11-30T03:21:01.295" v="13" actId="20577"/>
      <pc:docMkLst>
        <pc:docMk/>
      </pc:docMkLst>
      <pc:sldChg chg="modSp">
        <pc:chgData name="Emily Doran1" userId="S::emily.doran1@marist.edu::caa57265-8590-48ef-8101-5e6af3b90505" providerId="AD" clId="Web-{1912965D-CD9C-9EF7-9FFB-14BD0902178D}" dt="2020-11-30T03:21:01.295" v="12" actId="20577"/>
        <pc:sldMkLst>
          <pc:docMk/>
          <pc:sldMk cId="3915011921" sldId="292"/>
        </pc:sldMkLst>
        <pc:spChg chg="mod">
          <ac:chgData name="Emily Doran1" userId="S::emily.doran1@marist.edu::caa57265-8590-48ef-8101-5e6af3b90505" providerId="AD" clId="Web-{1912965D-CD9C-9EF7-9FFB-14BD0902178D}" dt="2020-11-30T03:21:01.295" v="12" actId="20577"/>
          <ac:spMkLst>
            <pc:docMk/>
            <pc:sldMk cId="3915011921" sldId="292"/>
            <ac:spMk id="17" creationId="{0C08C792-846C-438D-A32F-D103F5502AF7}"/>
          </ac:spMkLst>
        </pc:spChg>
      </pc:sldChg>
    </pc:docChg>
  </pc:docChgLst>
  <pc:docChgLst>
    <pc:chgData name="Abel Simon1" userId="S::abel.simon1@marist.edu::c4d5c444-6c80-41c7-afd3-968a08a9817d" providerId="AD" clId="Web-{6C1539F4-E6B2-ACB9-E3C0-86935A8CE362}"/>
    <pc:docChg chg="addSld delSld modSld sldOrd">
      <pc:chgData name="Abel Simon1" userId="S::abel.simon1@marist.edu::c4d5c444-6c80-41c7-afd3-968a08a9817d" providerId="AD" clId="Web-{6C1539F4-E6B2-ACB9-E3C0-86935A8CE362}" dt="2020-11-30T00:02:01.472" v="1076" actId="1076"/>
      <pc:docMkLst>
        <pc:docMk/>
      </pc:docMkLst>
      <pc:sldChg chg="addSp delSp modSp">
        <pc:chgData name="Abel Simon1" userId="S::abel.simon1@marist.edu::c4d5c444-6c80-41c7-afd3-968a08a9817d" providerId="AD" clId="Web-{6C1539F4-E6B2-ACB9-E3C0-86935A8CE362}" dt="2020-11-29T23:24:14.138" v="1003" actId="1076"/>
        <pc:sldMkLst>
          <pc:docMk/>
          <pc:sldMk cId="0" sldId="257"/>
        </pc:sldMkLst>
        <pc:spChg chg="add mod">
          <ac:chgData name="Abel Simon1" userId="S::abel.simon1@marist.edu::c4d5c444-6c80-41c7-afd3-968a08a9817d" providerId="AD" clId="Web-{6C1539F4-E6B2-ACB9-E3C0-86935A8CE362}" dt="2020-11-29T22:10:17.978" v="364"/>
          <ac:spMkLst>
            <pc:docMk/>
            <pc:sldMk cId="0" sldId="257"/>
            <ac:spMk id="2" creationId="{02C2E083-9C55-471E-876F-36B30B55E75E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2:53:51.924" v="686"/>
          <ac:spMkLst>
            <pc:docMk/>
            <pc:sldMk cId="0" sldId="257"/>
            <ac:spMk id="4" creationId="{65C1BA78-B025-4C3C-BB58-5F454371897F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2:51:24.284" v="669"/>
          <ac:spMkLst>
            <pc:docMk/>
            <pc:sldMk cId="0" sldId="257"/>
            <ac:spMk id="5" creationId="{0A104985-09BC-437D-8CFD-C460C56394C1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1:29:02.965" v="33"/>
          <ac:spMkLst>
            <pc:docMk/>
            <pc:sldMk cId="0" sldId="257"/>
            <ac:spMk id="5" creationId="{D800971A-29F0-4705-AAC2-E34C8804EEEC}"/>
          </ac:spMkLst>
        </pc:spChg>
        <pc:spChg chg="mod">
          <ac:chgData name="Abel Simon1" userId="S::abel.simon1@marist.edu::c4d5c444-6c80-41c7-afd3-968a08a9817d" providerId="AD" clId="Web-{6C1539F4-E6B2-ACB9-E3C0-86935A8CE362}" dt="2020-11-29T23:24:14.138" v="1003" actId="1076"/>
          <ac:spMkLst>
            <pc:docMk/>
            <pc:sldMk cId="0" sldId="257"/>
            <ac:spMk id="6" creationId="{97FFF88F-B958-4DD4-98F2-8CC13BE5C49D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2:51:32.097" v="675"/>
          <ac:spMkLst>
            <pc:docMk/>
            <pc:sldMk cId="0" sldId="257"/>
            <ac:spMk id="8" creationId="{E2F64100-38DD-4275-9BB6-90E2E6CE0399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2:51:40.815" v="681"/>
          <ac:spMkLst>
            <pc:docMk/>
            <pc:sldMk cId="0" sldId="257"/>
            <ac:spMk id="9" creationId="{2795B863-652E-4D9C-85C1-48BA02DE0D85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2:53:49.705" v="685"/>
          <ac:spMkLst>
            <pc:docMk/>
            <pc:sldMk cId="0" sldId="257"/>
            <ac:spMk id="10" creationId="{FB0BC09E-FBAD-43C8-BCDC-B61DAF8E8FB0}"/>
          </ac:spMkLst>
        </pc:spChg>
        <pc:picChg chg="add">
          <ac:chgData name="Abel Simon1" userId="S::abel.simon1@marist.edu::c4d5c444-6c80-41c7-afd3-968a08a9817d" providerId="AD" clId="Web-{6C1539F4-E6B2-ACB9-E3C0-86935A8CE362}" dt="2020-11-29T22:50:35.097" v="603"/>
          <ac:picMkLst>
            <pc:docMk/>
            <pc:sldMk cId="0" sldId="257"/>
            <ac:picMk id="3" creationId="{C6941A1B-96FE-4BE4-9EAE-82AC99AA8AFD}"/>
          </ac:picMkLst>
        </pc:picChg>
      </pc:sldChg>
      <pc:sldChg chg="addSp delSp modSp">
        <pc:chgData name="Abel Simon1" userId="S::abel.simon1@marist.edu::c4d5c444-6c80-41c7-afd3-968a08a9817d" providerId="AD" clId="Web-{6C1539F4-E6B2-ACB9-E3C0-86935A8CE362}" dt="2020-11-29T21:49:51.591" v="264" actId="1076"/>
        <pc:sldMkLst>
          <pc:docMk/>
          <pc:sldMk cId="0" sldId="259"/>
        </pc:sldMkLst>
        <pc:spChg chg="del">
          <ac:chgData name="Abel Simon1" userId="S::abel.simon1@marist.edu::c4d5c444-6c80-41c7-afd3-968a08a9817d" providerId="AD" clId="Web-{6C1539F4-E6B2-ACB9-E3C0-86935A8CE362}" dt="2020-11-29T21:18:53.747" v="2"/>
          <ac:spMkLst>
            <pc:docMk/>
            <pc:sldMk cId="0" sldId="259"/>
            <ac:spMk id="3" creationId="{E79C1FBF-ECAD-48AA-A4DF-A17AC4863A86}"/>
          </ac:spMkLst>
        </pc:spChg>
        <pc:picChg chg="add del mod">
          <ac:chgData name="Abel Simon1" userId="S::abel.simon1@marist.edu::c4d5c444-6c80-41c7-afd3-968a08a9817d" providerId="AD" clId="Web-{6C1539F4-E6B2-ACB9-E3C0-86935A8CE362}" dt="2020-11-29T21:20:34.934" v="7"/>
          <ac:picMkLst>
            <pc:docMk/>
            <pc:sldMk cId="0" sldId="259"/>
            <ac:picMk id="3" creationId="{8AB620B4-A142-4ED2-A42E-D51570B5BDD6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1:27:28.293" v="27"/>
          <ac:picMkLst>
            <pc:docMk/>
            <pc:sldMk cId="0" sldId="259"/>
            <ac:picMk id="4" creationId="{AF2EC7FC-D0AC-4F59-AABF-A3ACEDC582BE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1:27:47.512" v="30"/>
          <ac:picMkLst>
            <pc:docMk/>
            <pc:sldMk cId="0" sldId="259"/>
            <ac:picMk id="5" creationId="{5A4CB980-F845-4A99-8832-AD6C3C94B2A8}"/>
          </ac:picMkLst>
        </pc:picChg>
        <pc:picChg chg="mod">
          <ac:chgData name="Abel Simon1" userId="S::abel.simon1@marist.edu::c4d5c444-6c80-41c7-afd3-968a08a9817d" providerId="AD" clId="Web-{6C1539F4-E6B2-ACB9-E3C0-86935A8CE362}" dt="2020-11-29T21:49:51.591" v="264" actId="1076"/>
          <ac:picMkLst>
            <pc:docMk/>
            <pc:sldMk cId="0" sldId="259"/>
            <ac:picMk id="6" creationId="{49CB1A56-FCC1-463E-93BC-75117404E532}"/>
          </ac:picMkLst>
        </pc:picChg>
        <pc:picChg chg="del">
          <ac:chgData name="Abel Simon1" userId="S::abel.simon1@marist.edu::c4d5c444-6c80-41c7-afd3-968a08a9817d" providerId="AD" clId="Web-{6C1539F4-E6B2-ACB9-E3C0-86935A8CE362}" dt="2020-11-29T21:20:27.419" v="3"/>
          <ac:picMkLst>
            <pc:docMk/>
            <pc:sldMk cId="0" sldId="259"/>
            <ac:picMk id="10" creationId="{CD247D1D-1AA0-4612-B1F6-401E217D9D2B}"/>
          </ac:picMkLst>
        </pc:picChg>
      </pc:sldChg>
      <pc:sldChg chg="addSp modSp ord">
        <pc:chgData name="Abel Simon1" userId="S::abel.simon1@marist.edu::c4d5c444-6c80-41c7-afd3-968a08a9817d" providerId="AD" clId="Web-{6C1539F4-E6B2-ACB9-E3C0-86935A8CE362}" dt="2020-11-29T23:47:15.319" v="1075" actId="20577"/>
        <pc:sldMkLst>
          <pc:docMk/>
          <pc:sldMk cId="3759778167" sldId="287"/>
        </pc:sldMkLst>
        <pc:spChg chg="add mod">
          <ac:chgData name="Abel Simon1" userId="S::abel.simon1@marist.edu::c4d5c444-6c80-41c7-afd3-968a08a9817d" providerId="AD" clId="Web-{6C1539F4-E6B2-ACB9-E3C0-86935A8CE362}" dt="2020-11-29T22:10:55.103" v="365"/>
          <ac:spMkLst>
            <pc:docMk/>
            <pc:sldMk cId="3759778167" sldId="287"/>
            <ac:spMk id="2" creationId="{055D828C-25C2-4BC8-92F8-5DCD854CA3C0}"/>
          </ac:spMkLst>
        </pc:spChg>
        <pc:spChg chg="mod">
          <ac:chgData name="Abel Simon1" userId="S::abel.simon1@marist.edu::c4d5c444-6c80-41c7-afd3-968a08a9817d" providerId="AD" clId="Web-{6C1539F4-E6B2-ACB9-E3C0-86935A8CE362}" dt="2020-11-29T23:47:15.319" v="1075" actId="20577"/>
          <ac:spMkLst>
            <pc:docMk/>
            <pc:sldMk cId="3759778167" sldId="287"/>
            <ac:spMk id="6" creationId="{4A182DEC-4C3C-453E-AAFB-5D80AC32492B}"/>
          </ac:spMkLst>
        </pc:spChg>
        <pc:spChg chg="add mod ord">
          <ac:chgData name="Abel Simon1" userId="S::abel.simon1@marist.edu::c4d5c444-6c80-41c7-afd3-968a08a9817d" providerId="AD" clId="Web-{6C1539F4-E6B2-ACB9-E3C0-86935A8CE362}" dt="2020-11-29T23:46:52.304" v="1073"/>
          <ac:spMkLst>
            <pc:docMk/>
            <pc:sldMk cId="3759778167" sldId="287"/>
            <ac:spMk id="8" creationId="{30B62FA5-2E78-4BA3-A744-1BC2C8258063}"/>
          </ac:spMkLst>
        </pc:spChg>
        <pc:spChg chg="mod">
          <ac:chgData name="Abel Simon1" userId="S::abel.simon1@marist.edu::c4d5c444-6c80-41c7-afd3-968a08a9817d" providerId="AD" clId="Web-{6C1539F4-E6B2-ACB9-E3C0-86935A8CE362}" dt="2020-11-29T22:00:54.229" v="307" actId="20577"/>
          <ac:spMkLst>
            <pc:docMk/>
            <pc:sldMk cId="3759778167" sldId="287"/>
            <ac:spMk id="26" creationId="{68881126-BE7B-438C-AA98-FFF5D4B5B589}"/>
          </ac:spMkLst>
        </pc:spChg>
        <pc:picChg chg="mod">
          <ac:chgData name="Abel Simon1" userId="S::abel.simon1@marist.edu::c4d5c444-6c80-41c7-afd3-968a08a9817d" providerId="AD" clId="Web-{6C1539F4-E6B2-ACB9-E3C0-86935A8CE362}" dt="2020-11-29T22:28:04.148" v="513" actId="1076"/>
          <ac:picMkLst>
            <pc:docMk/>
            <pc:sldMk cId="3759778167" sldId="287"/>
            <ac:picMk id="3" creationId="{6FC9584C-84B3-403B-A98B-EF19EDC9462E}"/>
          </ac:picMkLst>
        </pc:picChg>
        <pc:picChg chg="mod">
          <ac:chgData name="Abel Simon1" userId="S::abel.simon1@marist.edu::c4d5c444-6c80-41c7-afd3-968a08a9817d" providerId="AD" clId="Web-{6C1539F4-E6B2-ACB9-E3C0-86935A8CE362}" dt="2020-11-29T22:28:10.148" v="514" actId="1076"/>
          <ac:picMkLst>
            <pc:docMk/>
            <pc:sldMk cId="3759778167" sldId="287"/>
            <ac:picMk id="4" creationId="{11BA0A0C-254A-4320-A4F4-88A651E8082F}"/>
          </ac:picMkLst>
        </pc:picChg>
        <pc:picChg chg="mod">
          <ac:chgData name="Abel Simon1" userId="S::abel.simon1@marist.edu::c4d5c444-6c80-41c7-afd3-968a08a9817d" providerId="AD" clId="Web-{6C1539F4-E6B2-ACB9-E3C0-86935A8CE362}" dt="2020-11-29T22:27:55.273" v="511" actId="1076"/>
          <ac:picMkLst>
            <pc:docMk/>
            <pc:sldMk cId="3759778167" sldId="287"/>
            <ac:picMk id="5" creationId="{F10ABBE4-1771-446B-A373-36EA60E5498E}"/>
          </ac:picMkLst>
        </pc:picChg>
        <pc:picChg chg="mod">
          <ac:chgData name="Abel Simon1" userId="S::abel.simon1@marist.edu::c4d5c444-6c80-41c7-afd3-968a08a9817d" providerId="AD" clId="Web-{6C1539F4-E6B2-ACB9-E3C0-86935A8CE362}" dt="2020-11-29T22:27:52.601" v="510" actId="1076"/>
          <ac:picMkLst>
            <pc:docMk/>
            <pc:sldMk cId="3759778167" sldId="287"/>
            <ac:picMk id="7" creationId="{8ED6FDF4-86ED-4935-8309-EBA3D977457D}"/>
          </ac:picMkLst>
        </pc:picChg>
      </pc:sldChg>
      <pc:sldChg chg="addSp delSp modSp mod ord modClrScheme chgLayout">
        <pc:chgData name="Abel Simon1" userId="S::abel.simon1@marist.edu::c4d5c444-6c80-41c7-afd3-968a08a9817d" providerId="AD" clId="Web-{6C1539F4-E6B2-ACB9-E3C0-86935A8CE362}" dt="2020-11-29T23:23:33.731" v="1001" actId="1076"/>
        <pc:sldMkLst>
          <pc:docMk/>
          <pc:sldMk cId="3044550589" sldId="289"/>
        </pc:sldMkLst>
        <pc:spChg chg="add mod">
          <ac:chgData name="Abel Simon1" userId="S::abel.simon1@marist.edu::c4d5c444-6c80-41c7-afd3-968a08a9817d" providerId="AD" clId="Web-{6C1539F4-E6B2-ACB9-E3C0-86935A8CE362}" dt="2020-11-29T23:17:41.858" v="982" actId="1076"/>
          <ac:spMkLst>
            <pc:docMk/>
            <pc:sldMk cId="3044550589" sldId="289"/>
            <ac:spMk id="2" creationId="{30DD9AEB-FD8E-4659-8E54-4CD0B91CFA97}"/>
          </ac:spMkLst>
        </pc:spChg>
        <pc:spChg chg="add mod">
          <ac:chgData name="Abel Simon1" userId="S::abel.simon1@marist.edu::c4d5c444-6c80-41c7-afd3-968a08a9817d" providerId="AD" clId="Web-{6C1539F4-E6B2-ACB9-E3C0-86935A8CE362}" dt="2020-11-29T22:12:42.962" v="374" actId="1076"/>
          <ac:spMkLst>
            <pc:docMk/>
            <pc:sldMk cId="3044550589" sldId="289"/>
            <ac:spMk id="2" creationId="{5C840709-7A71-4CAD-865E-B43CB84777C3}"/>
          </ac:spMkLst>
        </pc:spChg>
        <pc:spChg chg="mod ord">
          <ac:chgData name="Abel Simon1" userId="S::abel.simon1@marist.edu::c4d5c444-6c80-41c7-afd3-968a08a9817d" providerId="AD" clId="Web-{6C1539F4-E6B2-ACB9-E3C0-86935A8CE362}" dt="2020-11-29T23:02:12.297" v="768"/>
          <ac:spMkLst>
            <pc:docMk/>
            <pc:sldMk cId="3044550589" sldId="289"/>
            <ac:spMk id="3" creationId="{6273FD27-DBFC-42FE-B998-CAA63257A17A}"/>
          </ac:spMkLst>
        </pc:spChg>
        <pc:spChg chg="add del">
          <ac:chgData name="Abel Simon1" userId="S::abel.simon1@marist.edu::c4d5c444-6c80-41c7-afd3-968a08a9817d" providerId="AD" clId="Web-{6C1539F4-E6B2-ACB9-E3C0-86935A8CE362}" dt="2020-11-29T22:01:21.057" v="309"/>
          <ac:spMkLst>
            <pc:docMk/>
            <pc:sldMk cId="3044550589" sldId="289"/>
            <ac:spMk id="4" creationId="{4D1BAD88-51AE-45E0-8CB4-93FD480D591D}"/>
          </ac:spMkLst>
        </pc:spChg>
        <pc:spChg chg="mod">
          <ac:chgData name="Abel Simon1" userId="S::abel.simon1@marist.edu::c4d5c444-6c80-41c7-afd3-968a08a9817d" providerId="AD" clId="Web-{6C1539F4-E6B2-ACB9-E3C0-86935A8CE362}" dt="2020-11-29T23:18:11.733" v="986" actId="1076"/>
          <ac:spMkLst>
            <pc:docMk/>
            <pc:sldMk cId="3044550589" sldId="289"/>
            <ac:spMk id="5" creationId="{F79AE01E-370C-4939-B574-AE674D771B2A}"/>
          </ac:spMkLst>
        </pc:spChg>
        <pc:spChg chg="mod topLvl">
          <ac:chgData name="Abel Simon1" userId="S::abel.simon1@marist.edu::c4d5c444-6c80-41c7-afd3-968a08a9817d" providerId="AD" clId="Web-{6C1539F4-E6B2-ACB9-E3C0-86935A8CE362}" dt="2020-11-29T22:13:40.883" v="394" actId="1076"/>
          <ac:spMkLst>
            <pc:docMk/>
            <pc:sldMk cId="3044550589" sldId="289"/>
            <ac:spMk id="7" creationId="{DDE0C856-2C14-44F2-87E0-00198864D2E9}"/>
          </ac:spMkLst>
        </pc:spChg>
        <pc:spChg chg="add del">
          <ac:chgData name="Abel Simon1" userId="S::abel.simon1@marist.edu::c4d5c444-6c80-41c7-afd3-968a08a9817d" providerId="AD" clId="Web-{6C1539F4-E6B2-ACB9-E3C0-86935A8CE362}" dt="2020-11-29T22:01:34.369" v="311"/>
          <ac:spMkLst>
            <pc:docMk/>
            <pc:sldMk cId="3044550589" sldId="289"/>
            <ac:spMk id="9" creationId="{A7AC8DFB-40C7-4680-9410-860765E2B05F}"/>
          </ac:spMkLst>
        </pc:spChg>
        <pc:spChg chg="add del mod ord">
          <ac:chgData name="Abel Simon1" userId="S::abel.simon1@marist.edu::c4d5c444-6c80-41c7-afd3-968a08a9817d" providerId="AD" clId="Web-{6C1539F4-E6B2-ACB9-E3C0-86935A8CE362}" dt="2020-11-29T23:02:20.391" v="772"/>
          <ac:spMkLst>
            <pc:docMk/>
            <pc:sldMk cId="3044550589" sldId="289"/>
            <ac:spMk id="9" creationId="{BFFE940B-8B44-4DC5-9BFA-243E630FD918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3:17:23.998" v="979"/>
          <ac:spMkLst>
            <pc:docMk/>
            <pc:sldMk cId="3044550589" sldId="289"/>
            <ac:spMk id="10" creationId="{F4E680C8-5C52-4F72-A0EB-774E88E7EC43}"/>
          </ac:spMkLst>
        </pc:spChg>
        <pc:spChg chg="add del mod ord">
          <ac:chgData name="Abel Simon1" userId="S::abel.simon1@marist.edu::c4d5c444-6c80-41c7-afd3-968a08a9817d" providerId="AD" clId="Web-{6C1539F4-E6B2-ACB9-E3C0-86935A8CE362}" dt="2020-11-29T23:02:12.297" v="768"/>
          <ac:spMkLst>
            <pc:docMk/>
            <pc:sldMk cId="3044550589" sldId="289"/>
            <ac:spMk id="11" creationId="{9BC71832-C7F8-4895-B089-9861CBB9444C}"/>
          </ac:spMkLst>
        </pc:spChg>
        <pc:spChg chg="add del mod ord">
          <ac:chgData name="Abel Simon1" userId="S::abel.simon1@marist.edu::c4d5c444-6c80-41c7-afd3-968a08a9817d" providerId="AD" clId="Web-{6C1539F4-E6B2-ACB9-E3C0-86935A8CE362}" dt="2020-11-29T23:02:12.297" v="768"/>
          <ac:spMkLst>
            <pc:docMk/>
            <pc:sldMk cId="3044550589" sldId="289"/>
            <ac:spMk id="13" creationId="{7B2C0FAC-0287-4C3F-898F-B82E7E8ACBFA}"/>
          </ac:spMkLst>
        </pc:spChg>
        <pc:grpChg chg="add del mod">
          <ac:chgData name="Abel Simon1" userId="S::abel.simon1@marist.edu::c4d5c444-6c80-41c7-afd3-968a08a9817d" providerId="AD" clId="Web-{6C1539F4-E6B2-ACB9-E3C0-86935A8CE362}" dt="2020-11-29T22:13:36.712" v="393"/>
          <ac:grpSpMkLst>
            <pc:docMk/>
            <pc:sldMk cId="3044550589" sldId="289"/>
            <ac:grpSpMk id="12" creationId="{A6727B0C-FD12-40CD-88DD-3A1C84D01DD6}"/>
          </ac:grpSpMkLst>
        </pc:grpChg>
        <pc:picChg chg="add del mod">
          <ac:chgData name="Abel Simon1" userId="S::abel.simon1@marist.edu::c4d5c444-6c80-41c7-afd3-968a08a9817d" providerId="AD" clId="Web-{6C1539F4-E6B2-ACB9-E3C0-86935A8CE362}" dt="2020-11-29T23:11:13.139" v="934"/>
          <ac:picMkLst>
            <pc:docMk/>
            <pc:sldMk cId="3044550589" sldId="289"/>
            <ac:picMk id="4" creationId="{2B53A68D-7E76-4112-AE4B-73FBE95A402C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3:00:22.735" v="764"/>
          <ac:picMkLst>
            <pc:docMk/>
            <pc:sldMk cId="3044550589" sldId="289"/>
            <ac:picMk id="4" creationId="{3C7AB744-B731-4E1F-B42D-5CEDFF8D1DFD}"/>
          </ac:picMkLst>
        </pc:picChg>
        <pc:picChg chg="mod">
          <ac:chgData name="Abel Simon1" userId="S::abel.simon1@marist.edu::c4d5c444-6c80-41c7-afd3-968a08a9817d" providerId="AD" clId="Web-{6C1539F4-E6B2-ACB9-E3C0-86935A8CE362}" dt="2020-11-29T22:12:58.837" v="377" actId="1076"/>
          <ac:picMkLst>
            <pc:docMk/>
            <pc:sldMk cId="3044550589" sldId="289"/>
            <ac:picMk id="6" creationId="{BD0AACAF-4430-4E10-8A6F-12E17A74D170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3:13:09.310" v="943"/>
          <ac:picMkLst>
            <pc:docMk/>
            <pc:sldMk cId="3044550589" sldId="289"/>
            <ac:picMk id="7" creationId="{A000E3A4-AC1F-4CC8-A1FC-0163A39AFB43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3:12:58.013" v="935"/>
          <ac:picMkLst>
            <pc:docMk/>
            <pc:sldMk cId="3044550589" sldId="289"/>
            <ac:picMk id="8" creationId="{38952109-E692-4224-A6AC-1E120286F318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3:13:44.841" v="951"/>
          <ac:picMkLst>
            <pc:docMk/>
            <pc:sldMk cId="3044550589" sldId="289"/>
            <ac:picMk id="9" creationId="{EB1E4713-AD76-4AF4-9587-85E4643B8521}"/>
          </ac:picMkLst>
        </pc:picChg>
        <pc:picChg chg="mod topLvl">
          <ac:chgData name="Abel Simon1" userId="S::abel.simon1@marist.edu::c4d5c444-6c80-41c7-afd3-968a08a9817d" providerId="AD" clId="Web-{6C1539F4-E6B2-ACB9-E3C0-86935A8CE362}" dt="2020-11-29T22:13:45.524" v="395" actId="1076"/>
          <ac:picMkLst>
            <pc:docMk/>
            <pc:sldMk cId="3044550589" sldId="289"/>
            <ac:picMk id="10" creationId="{C7C03A38-DAF3-401C-B746-2C94098127C8}"/>
          </ac:picMkLst>
        </pc:picChg>
        <pc:picChg chg="add del mod modCrop">
          <ac:chgData name="Abel Simon1" userId="S::abel.simon1@marist.edu::c4d5c444-6c80-41c7-afd3-968a08a9817d" providerId="AD" clId="Web-{6C1539F4-E6B2-ACB9-E3C0-86935A8CE362}" dt="2020-11-29T23:16:58.545" v="967"/>
          <ac:picMkLst>
            <pc:docMk/>
            <pc:sldMk cId="3044550589" sldId="289"/>
            <ac:picMk id="11" creationId="{F1BA44B7-1EF4-43E9-8AB9-D8A795615C69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3:19:13.732" v="987"/>
          <ac:picMkLst>
            <pc:docMk/>
            <pc:sldMk cId="3044550589" sldId="289"/>
            <ac:picMk id="12" creationId="{14D9E224-650B-4E43-A76B-E01F3810F40E}"/>
          </ac:picMkLst>
        </pc:picChg>
        <pc:picChg chg="add mod">
          <ac:chgData name="Abel Simon1" userId="S::abel.simon1@marist.edu::c4d5c444-6c80-41c7-afd3-968a08a9817d" providerId="AD" clId="Web-{6C1539F4-E6B2-ACB9-E3C0-86935A8CE362}" dt="2020-11-29T23:23:33.731" v="1001" actId="1076"/>
          <ac:picMkLst>
            <pc:docMk/>
            <pc:sldMk cId="3044550589" sldId="289"/>
            <ac:picMk id="13" creationId="{D1E2910A-BFC4-4372-A1CB-96C7090E1DF4}"/>
          </ac:picMkLst>
        </pc:picChg>
      </pc:sldChg>
      <pc:sldChg chg="del">
        <pc:chgData name="Abel Simon1" userId="S::abel.simon1@marist.edu::c4d5c444-6c80-41c7-afd3-968a08a9817d" providerId="AD" clId="Web-{6C1539F4-E6B2-ACB9-E3C0-86935A8CE362}" dt="2020-11-29T22:11:05.337" v="366"/>
        <pc:sldMkLst>
          <pc:docMk/>
          <pc:sldMk cId="3141466061" sldId="290"/>
        </pc:sldMkLst>
      </pc:sldChg>
      <pc:sldChg chg="modSp new">
        <pc:chgData name="Abel Simon1" userId="S::abel.simon1@marist.edu::c4d5c444-6c80-41c7-afd3-968a08a9817d" providerId="AD" clId="Web-{6C1539F4-E6B2-ACB9-E3C0-86935A8CE362}" dt="2020-11-29T21:27:20.575" v="22" actId="20577"/>
        <pc:sldMkLst>
          <pc:docMk/>
          <pc:sldMk cId="1015126844" sldId="293"/>
        </pc:sldMkLst>
        <pc:spChg chg="mod">
          <ac:chgData name="Abel Simon1" userId="S::abel.simon1@marist.edu::c4d5c444-6c80-41c7-afd3-968a08a9817d" providerId="AD" clId="Web-{6C1539F4-E6B2-ACB9-E3C0-86935A8CE362}" dt="2020-11-29T21:27:20.575" v="22" actId="20577"/>
          <ac:spMkLst>
            <pc:docMk/>
            <pc:sldMk cId="1015126844" sldId="293"/>
            <ac:spMk id="2" creationId="{360C153B-A816-4CF6-9672-CA10F7E1FA1E}"/>
          </ac:spMkLst>
        </pc:spChg>
      </pc:sldChg>
      <pc:sldChg chg="addSp delSp modSp mod modClrScheme chgLayout">
        <pc:chgData name="Abel Simon1" userId="S::abel.simon1@marist.edu::c4d5c444-6c80-41c7-afd3-968a08a9817d" providerId="AD" clId="Web-{6C1539F4-E6B2-ACB9-E3C0-86935A8CE362}" dt="2020-11-30T00:02:01.472" v="1076" actId="1076"/>
        <pc:sldMkLst>
          <pc:docMk/>
          <pc:sldMk cId="2855211967" sldId="294"/>
        </pc:sldMkLst>
        <pc:spChg chg="add mod ord">
          <ac:chgData name="Abel Simon1" userId="S::abel.simon1@marist.edu::c4d5c444-6c80-41c7-afd3-968a08a9817d" providerId="AD" clId="Web-{6C1539F4-E6B2-ACB9-E3C0-86935A8CE362}" dt="2020-11-29T22:05:23.010" v="333" actId="1076"/>
          <ac:spMkLst>
            <pc:docMk/>
            <pc:sldMk cId="2855211967" sldId="294"/>
            <ac:spMk id="2" creationId="{3FC2C860-7F69-4281-AD60-713728D6F601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1:29:47.574" v="45"/>
          <ac:spMkLst>
            <pc:docMk/>
            <pc:sldMk cId="2855211967" sldId="294"/>
            <ac:spMk id="2" creationId="{741B5529-0E5F-4426-86F2-B3480DECE03A}"/>
          </ac:spMkLst>
        </pc:spChg>
        <pc:spChg chg="add mod">
          <ac:chgData name="Abel Simon1" userId="S::abel.simon1@marist.edu::c4d5c444-6c80-41c7-afd3-968a08a9817d" providerId="AD" clId="Web-{6C1539F4-E6B2-ACB9-E3C0-86935A8CE362}" dt="2020-11-29T22:10:13.962" v="363"/>
          <ac:spMkLst>
            <pc:docMk/>
            <pc:sldMk cId="2855211967" sldId="294"/>
            <ac:spMk id="3" creationId="{DDCA8692-6020-426F-BD14-175A7FA80A7A}"/>
          </ac:spMkLst>
        </pc:spChg>
        <pc:spChg chg="mod ord">
          <ac:chgData name="Abel Simon1" userId="S::abel.simon1@marist.edu::c4d5c444-6c80-41c7-afd3-968a08a9817d" providerId="AD" clId="Web-{6C1539F4-E6B2-ACB9-E3C0-86935A8CE362}" dt="2020-11-30T00:02:01.472" v="1076" actId="1076"/>
          <ac:spMkLst>
            <pc:docMk/>
            <pc:sldMk cId="2855211967" sldId="294"/>
            <ac:spMk id="6" creationId="{97FFF88F-B958-4DD4-98F2-8CC13BE5C49D}"/>
          </ac:spMkLst>
        </pc:spChg>
        <pc:spChg chg="add mod">
          <ac:chgData name="Abel Simon1" userId="S::abel.simon1@marist.edu::c4d5c444-6c80-41c7-afd3-968a08a9817d" providerId="AD" clId="Web-{6C1539F4-E6B2-ACB9-E3C0-86935A8CE362}" dt="2020-11-29T21:45:40.826" v="252"/>
          <ac:spMkLst>
            <pc:docMk/>
            <pc:sldMk cId="2855211967" sldId="294"/>
            <ac:spMk id="8" creationId="{00D6A1F5-CA14-47DC-9600-36AECCCE636D}"/>
          </ac:spMkLst>
        </pc:spChg>
        <pc:spChg chg="add mod">
          <ac:chgData name="Abel Simon1" userId="S::abel.simon1@marist.edu::c4d5c444-6c80-41c7-afd3-968a08a9817d" providerId="AD" clId="Web-{6C1539F4-E6B2-ACB9-E3C0-86935A8CE362}" dt="2020-11-29T21:45:40.842" v="253"/>
          <ac:spMkLst>
            <pc:docMk/>
            <pc:sldMk cId="2855211967" sldId="294"/>
            <ac:spMk id="9" creationId="{447519E3-A263-4502-A2E7-FF7C55F2864D}"/>
          </ac:spMkLst>
        </pc:spChg>
        <pc:spChg chg="add mod">
          <ac:chgData name="Abel Simon1" userId="S::abel.simon1@marist.edu::c4d5c444-6c80-41c7-afd3-968a08a9817d" providerId="AD" clId="Web-{6C1539F4-E6B2-ACB9-E3C0-86935A8CE362}" dt="2020-11-29T21:45:40.873" v="254"/>
          <ac:spMkLst>
            <pc:docMk/>
            <pc:sldMk cId="2855211967" sldId="294"/>
            <ac:spMk id="10" creationId="{72AF2345-9FA1-401C-BEAB-8FE3BC3C5587}"/>
          </ac:spMkLst>
        </pc:spChg>
        <pc:spChg chg="add mod">
          <ac:chgData name="Abel Simon1" userId="S::abel.simon1@marist.edu::c4d5c444-6c80-41c7-afd3-968a08a9817d" providerId="AD" clId="Web-{6C1539F4-E6B2-ACB9-E3C0-86935A8CE362}" dt="2020-11-29T21:45:40.888" v="255"/>
          <ac:spMkLst>
            <pc:docMk/>
            <pc:sldMk cId="2855211967" sldId="294"/>
            <ac:spMk id="11" creationId="{3595E909-9831-45AC-9687-97F23CFE283A}"/>
          </ac:spMkLst>
        </pc:spChg>
        <pc:spChg chg="mod ord">
          <ac:chgData name="Abel Simon1" userId="S::abel.simon1@marist.edu::c4d5c444-6c80-41c7-afd3-968a08a9817d" providerId="AD" clId="Web-{6C1539F4-E6B2-ACB9-E3C0-86935A8CE362}" dt="2020-11-29T22:08:00.994" v="339" actId="20577"/>
          <ac:spMkLst>
            <pc:docMk/>
            <pc:sldMk cId="2855211967" sldId="294"/>
            <ac:spMk id="71" creationId="{00000000-0000-0000-0000-000000000000}"/>
          </ac:spMkLst>
        </pc:spChg>
        <pc:spChg chg="add del mod">
          <ac:chgData name="Abel Simon1" userId="S::abel.simon1@marist.edu::c4d5c444-6c80-41c7-afd3-968a08a9817d" providerId="AD" clId="Web-{6C1539F4-E6B2-ACB9-E3C0-86935A8CE362}" dt="2020-11-29T21:45:28.373" v="247"/>
          <ac:spMkLst>
            <pc:docMk/>
            <pc:sldMk cId="2855211967" sldId="294"/>
            <ac:spMk id="76" creationId="{00000000-0000-0000-0000-000000000000}"/>
          </ac:spMkLst>
        </pc:spChg>
        <pc:grpChg chg="add mod">
          <ac:chgData name="Abel Simon1" userId="S::abel.simon1@marist.edu::c4d5c444-6c80-41c7-afd3-968a08a9817d" providerId="AD" clId="Web-{6C1539F4-E6B2-ACB9-E3C0-86935A8CE362}" dt="2020-11-29T21:46:29.498" v="260" actId="1076"/>
          <ac:grpSpMkLst>
            <pc:docMk/>
            <pc:sldMk cId="2855211967" sldId="294"/>
            <ac:grpSpMk id="7" creationId="{F57351BC-0F97-4871-95E3-40A5C7C84D84}"/>
          </ac:grpSpMkLst>
        </pc:grpChg>
        <pc:picChg chg="add mod">
          <ac:chgData name="Abel Simon1" userId="S::abel.simon1@marist.edu::c4d5c444-6c80-41c7-afd3-968a08a9817d" providerId="AD" clId="Web-{6C1539F4-E6B2-ACB9-E3C0-86935A8CE362}" dt="2020-11-29T22:16:46.743" v="448" actId="1076"/>
          <ac:picMkLst>
            <pc:docMk/>
            <pc:sldMk cId="2855211967" sldId="294"/>
            <ac:picMk id="4" creationId="{C0759D77-62DC-4E22-8B88-3D269A5A4F98}"/>
          </ac:picMkLst>
        </pc:picChg>
      </pc:sldChg>
      <pc:sldChg chg="addSp delSp modSp">
        <pc:chgData name="Abel Simon1" userId="S::abel.simon1@marist.edu::c4d5c444-6c80-41c7-afd3-968a08a9817d" providerId="AD" clId="Web-{6C1539F4-E6B2-ACB9-E3C0-86935A8CE362}" dt="2020-11-29T22:48:39.456" v="601" actId="1076"/>
        <pc:sldMkLst>
          <pc:docMk/>
          <pc:sldMk cId="2194569167" sldId="295"/>
        </pc:sldMkLst>
        <pc:spChg chg="mod">
          <ac:chgData name="Abel Simon1" userId="S::abel.simon1@marist.edu::c4d5c444-6c80-41c7-afd3-968a08a9817d" providerId="AD" clId="Web-{6C1539F4-E6B2-ACB9-E3C0-86935A8CE362}" dt="2020-11-29T21:56:48.323" v="294" actId="20577"/>
          <ac:spMkLst>
            <pc:docMk/>
            <pc:sldMk cId="2194569167" sldId="295"/>
            <ac:spMk id="2" creationId="{6E2EF649-743A-4EF5-A2D4-772A46E6E83C}"/>
          </ac:spMkLst>
        </pc:spChg>
        <pc:spChg chg="mod">
          <ac:chgData name="Abel Simon1" userId="S::abel.simon1@marist.edu::c4d5c444-6c80-41c7-afd3-968a08a9817d" providerId="AD" clId="Web-{6C1539F4-E6B2-ACB9-E3C0-86935A8CE362}" dt="2020-11-29T22:46:21.425" v="592" actId="1076"/>
          <ac:spMkLst>
            <pc:docMk/>
            <pc:sldMk cId="2194569167" sldId="295"/>
            <ac:spMk id="7" creationId="{622B2DD8-AD3E-47AA-B458-6BB360D29869}"/>
          </ac:spMkLst>
        </pc:spChg>
        <pc:picChg chg="mod">
          <ac:chgData name="Abel Simon1" userId="S::abel.simon1@marist.edu::c4d5c444-6c80-41c7-afd3-968a08a9817d" providerId="AD" clId="Web-{6C1539F4-E6B2-ACB9-E3C0-86935A8CE362}" dt="2020-11-29T22:48:34.534" v="600"/>
          <ac:picMkLst>
            <pc:docMk/>
            <pc:sldMk cId="2194569167" sldId="295"/>
            <ac:picMk id="4" creationId="{117B3A3B-BA1F-40E6-B4B7-8CDDB93E2556}"/>
          </ac:picMkLst>
        </pc:picChg>
        <pc:picChg chg="add mod">
          <ac:chgData name="Abel Simon1" userId="S::abel.simon1@marist.edu::c4d5c444-6c80-41c7-afd3-968a08a9817d" providerId="AD" clId="Web-{6C1539F4-E6B2-ACB9-E3C0-86935A8CE362}" dt="2020-11-29T22:48:39.456" v="601" actId="1076"/>
          <ac:picMkLst>
            <pc:docMk/>
            <pc:sldMk cId="2194569167" sldId="295"/>
            <ac:picMk id="6" creationId="{0A4754E9-3E50-451E-9FA5-674F6B857A90}"/>
          </ac:picMkLst>
        </pc:picChg>
        <pc:picChg chg="add del mod">
          <ac:chgData name="Abel Simon1" userId="S::abel.simon1@marist.edu::c4d5c444-6c80-41c7-afd3-968a08a9817d" providerId="AD" clId="Web-{6C1539F4-E6B2-ACB9-E3C0-86935A8CE362}" dt="2020-11-29T22:40:27.895" v="582"/>
          <ac:picMkLst>
            <pc:docMk/>
            <pc:sldMk cId="2194569167" sldId="295"/>
            <ac:picMk id="8" creationId="{6042A485-C9C1-46AF-B099-BE0AFF34ED5C}"/>
          </ac:picMkLst>
        </pc:picChg>
      </pc:sldChg>
      <pc:sldChg chg="addSp delSp modSp add replId">
        <pc:chgData name="Abel Simon1" userId="S::abel.simon1@marist.edu::c4d5c444-6c80-41c7-afd3-968a08a9817d" providerId="AD" clId="Web-{6C1539F4-E6B2-ACB9-E3C0-86935A8CE362}" dt="2020-11-29T22:40:34.083" v="584"/>
        <pc:sldMkLst>
          <pc:docMk/>
          <pc:sldMk cId="2454066299" sldId="297"/>
        </pc:sldMkLst>
        <pc:spChg chg="mod">
          <ac:chgData name="Abel Simon1" userId="S::abel.simon1@marist.edu::c4d5c444-6c80-41c7-afd3-968a08a9817d" providerId="AD" clId="Web-{6C1539F4-E6B2-ACB9-E3C0-86935A8CE362}" dt="2020-11-29T21:56:56.980" v="301" actId="20577"/>
          <ac:spMkLst>
            <pc:docMk/>
            <pc:sldMk cId="2454066299" sldId="297"/>
            <ac:spMk id="2" creationId="{6E2EF649-743A-4EF5-A2D4-772A46E6E83C}"/>
          </ac:spMkLst>
        </pc:spChg>
        <pc:picChg chg="add del mod">
          <ac:chgData name="Abel Simon1" userId="S::abel.simon1@marist.edu::c4d5c444-6c80-41c7-afd3-968a08a9817d" providerId="AD" clId="Web-{6C1539F4-E6B2-ACB9-E3C0-86935A8CE362}" dt="2020-11-29T22:40:34.083" v="584"/>
          <ac:picMkLst>
            <pc:docMk/>
            <pc:sldMk cId="2454066299" sldId="297"/>
            <ac:picMk id="4" creationId="{A2BC905B-9F3E-4930-AC99-B13193E543A3}"/>
          </ac:picMkLst>
        </pc:picChg>
      </pc:sldChg>
      <pc:sldChg chg="delSp modSp">
        <pc:chgData name="Abel Simon1" userId="S::abel.simon1@marist.edu::c4d5c444-6c80-41c7-afd3-968a08a9817d" providerId="AD" clId="Web-{6C1539F4-E6B2-ACB9-E3C0-86935A8CE362}" dt="2020-11-29T23:39:47.587" v="1072"/>
        <pc:sldMkLst>
          <pc:docMk/>
          <pc:sldMk cId="2165457401" sldId="298"/>
        </pc:sldMkLst>
        <pc:spChg chg="del mod">
          <ac:chgData name="Abel Simon1" userId="S::abel.simon1@marist.edu::c4d5c444-6c80-41c7-afd3-968a08a9817d" providerId="AD" clId="Web-{6C1539F4-E6B2-ACB9-E3C0-86935A8CE362}" dt="2020-11-29T23:39:47.587" v="1072"/>
          <ac:spMkLst>
            <pc:docMk/>
            <pc:sldMk cId="2165457401" sldId="298"/>
            <ac:spMk id="2" creationId="{6E2EF649-743A-4EF5-A2D4-772A46E6E83C}"/>
          </ac:spMkLst>
        </pc:spChg>
        <pc:spChg chg="del">
          <ac:chgData name="Abel Simon1" userId="S::abel.simon1@marist.edu::c4d5c444-6c80-41c7-afd3-968a08a9817d" providerId="AD" clId="Web-{6C1539F4-E6B2-ACB9-E3C0-86935A8CE362}" dt="2020-11-29T23:38:24.165" v="1030"/>
          <ac:spMkLst>
            <pc:docMk/>
            <pc:sldMk cId="2165457401" sldId="298"/>
            <ac:spMk id="6" creationId="{15079F36-532B-42BA-8E11-F25C10E59D46}"/>
          </ac:spMkLst>
        </pc:spChg>
        <pc:spChg chg="mod">
          <ac:chgData name="Abel Simon1" userId="S::abel.simon1@marist.edu::c4d5c444-6c80-41c7-afd3-968a08a9817d" providerId="AD" clId="Web-{6C1539F4-E6B2-ACB9-E3C0-86935A8CE362}" dt="2020-11-29T23:38:29.868" v="1032" actId="1076"/>
          <ac:spMkLst>
            <pc:docMk/>
            <pc:sldMk cId="2165457401" sldId="298"/>
            <ac:spMk id="7" creationId="{290C26C0-65C4-4BE4-8038-7F709C30E186}"/>
          </ac:spMkLst>
        </pc:spChg>
      </pc:sldChg>
      <pc:sldChg chg="modSp">
        <pc:chgData name="Abel Simon1" userId="S::abel.simon1@marist.edu::c4d5c444-6c80-41c7-afd3-968a08a9817d" providerId="AD" clId="Web-{6C1539F4-E6B2-ACB9-E3C0-86935A8CE362}" dt="2020-11-29T22:25:33.352" v="500" actId="20577"/>
        <pc:sldMkLst>
          <pc:docMk/>
          <pc:sldMk cId="719514207" sldId="299"/>
        </pc:sldMkLst>
        <pc:spChg chg="mod">
          <ac:chgData name="Abel Simon1" userId="S::abel.simon1@marist.edu::c4d5c444-6c80-41c7-afd3-968a08a9817d" providerId="AD" clId="Web-{6C1539F4-E6B2-ACB9-E3C0-86935A8CE362}" dt="2020-11-29T22:25:33.352" v="500" actId="20577"/>
          <ac:spMkLst>
            <pc:docMk/>
            <pc:sldMk cId="719514207" sldId="299"/>
            <ac:spMk id="5" creationId="{F79AE01E-370C-4939-B574-AE674D771B2A}"/>
          </ac:spMkLst>
        </pc:spChg>
      </pc:sldChg>
      <pc:sldChg chg="modSp">
        <pc:chgData name="Abel Simon1" userId="S::abel.simon1@marist.edu::c4d5c444-6c80-41c7-afd3-968a08a9817d" providerId="AD" clId="Web-{6C1539F4-E6B2-ACB9-E3C0-86935A8CE362}" dt="2020-11-29T23:21:11.326" v="999" actId="20577"/>
        <pc:sldMkLst>
          <pc:docMk/>
          <pc:sldMk cId="1017792207" sldId="300"/>
        </pc:sldMkLst>
        <pc:spChg chg="mod">
          <ac:chgData name="Abel Simon1" userId="S::abel.simon1@marist.edu::c4d5c444-6c80-41c7-afd3-968a08a9817d" providerId="AD" clId="Web-{6C1539F4-E6B2-ACB9-E3C0-86935A8CE362}" dt="2020-11-29T23:21:11.326" v="999" actId="20577"/>
          <ac:spMkLst>
            <pc:docMk/>
            <pc:sldMk cId="1017792207" sldId="300"/>
            <ac:spMk id="11" creationId="{54C4DDA8-AB45-48AD-ACEB-3AA6F1942D1C}"/>
          </ac:spMkLst>
        </pc:spChg>
      </pc:sldChg>
      <pc:sldChg chg="addSp modSp new mod setBg modClrScheme chgLayout">
        <pc:chgData name="Abel Simon1" userId="S::abel.simon1@marist.edu::c4d5c444-6c80-41c7-afd3-968a08a9817d" providerId="AD" clId="Web-{6C1539F4-E6B2-ACB9-E3C0-86935A8CE362}" dt="2020-11-29T22:23:51.462" v="475"/>
        <pc:sldMkLst>
          <pc:docMk/>
          <pc:sldMk cId="446394691" sldId="301"/>
        </pc:sldMkLst>
        <pc:spChg chg="mod ord">
          <ac:chgData name="Abel Simon1" userId="S::abel.simon1@marist.edu::c4d5c444-6c80-41c7-afd3-968a08a9817d" providerId="AD" clId="Web-{6C1539F4-E6B2-ACB9-E3C0-86935A8CE362}" dt="2020-11-29T22:22:46.415" v="452"/>
          <ac:spMkLst>
            <pc:docMk/>
            <pc:sldMk cId="446394691" sldId="301"/>
            <ac:spMk id="2" creationId="{0B15C6EF-BF0F-40C0-8466-38E5F24B180A}"/>
          </ac:spMkLst>
        </pc:spChg>
        <pc:spChg chg="add mod ord">
          <ac:chgData name="Abel Simon1" userId="S::abel.simon1@marist.edu::c4d5c444-6c80-41c7-afd3-968a08a9817d" providerId="AD" clId="Web-{6C1539F4-E6B2-ACB9-E3C0-86935A8CE362}" dt="2020-11-29T22:23:43.931" v="474" actId="1076"/>
          <ac:spMkLst>
            <pc:docMk/>
            <pc:sldMk cId="446394691" sldId="301"/>
            <ac:spMk id="3" creationId="{71053073-7C15-4C1A-BA9F-41F0BB4EBB4B}"/>
          </ac:spMkLst>
        </pc:spChg>
        <pc:spChg chg="add mod ord">
          <ac:chgData name="Abel Simon1" userId="S::abel.simon1@marist.edu::c4d5c444-6c80-41c7-afd3-968a08a9817d" providerId="AD" clId="Web-{6C1539F4-E6B2-ACB9-E3C0-86935A8CE362}" dt="2020-11-29T22:23:29.290" v="471" actId="1076"/>
          <ac:spMkLst>
            <pc:docMk/>
            <pc:sldMk cId="446394691" sldId="301"/>
            <ac:spMk id="4" creationId="{2A0A530A-B864-4F41-A453-990C15B7D820}"/>
          </ac:spMkLst>
        </pc:spChg>
      </pc:sldChg>
      <pc:sldChg chg="modSp">
        <pc:chgData name="Abel Simon1" userId="S::abel.simon1@marist.edu::c4d5c444-6c80-41c7-afd3-968a08a9817d" providerId="AD" clId="Web-{6C1539F4-E6B2-ACB9-E3C0-86935A8CE362}" dt="2020-11-29T22:25:07.915" v="486" actId="1076"/>
        <pc:sldMkLst>
          <pc:docMk/>
          <pc:sldMk cId="4190737263" sldId="302"/>
        </pc:sldMkLst>
        <pc:spChg chg="mod">
          <ac:chgData name="Abel Simon1" userId="S::abel.simon1@marist.edu::c4d5c444-6c80-41c7-afd3-968a08a9817d" providerId="AD" clId="Web-{6C1539F4-E6B2-ACB9-E3C0-86935A8CE362}" dt="2020-11-29T22:24:59.696" v="477" actId="20577"/>
          <ac:spMkLst>
            <pc:docMk/>
            <pc:sldMk cId="4190737263" sldId="302"/>
            <ac:spMk id="3" creationId="{71053073-7C15-4C1A-BA9F-41F0BB4EBB4B}"/>
          </ac:spMkLst>
        </pc:spChg>
        <pc:spChg chg="mod">
          <ac:chgData name="Abel Simon1" userId="S::abel.simon1@marist.edu::c4d5c444-6c80-41c7-afd3-968a08a9817d" providerId="AD" clId="Web-{6C1539F4-E6B2-ACB9-E3C0-86935A8CE362}" dt="2020-11-29T22:24:36.212" v="476" actId="20577"/>
          <ac:spMkLst>
            <pc:docMk/>
            <pc:sldMk cId="4190737263" sldId="302"/>
            <ac:spMk id="4" creationId="{2A0A530A-B864-4F41-A453-990C15B7D820}"/>
          </ac:spMkLst>
        </pc:spChg>
        <pc:spChg chg="mod">
          <ac:chgData name="Abel Simon1" userId="S::abel.simon1@marist.edu::c4d5c444-6c80-41c7-afd3-968a08a9817d" providerId="AD" clId="Web-{6C1539F4-E6B2-ACB9-E3C0-86935A8CE362}" dt="2020-11-29T22:25:07.915" v="486" actId="1076"/>
          <ac:spMkLst>
            <pc:docMk/>
            <pc:sldMk cId="4190737263" sldId="302"/>
            <ac:spMk id="8" creationId="{24E68077-DCFD-48DC-BFA9-8F7DE1220DB7}"/>
          </ac:spMkLst>
        </pc:spChg>
      </pc:sldChg>
      <pc:sldChg chg="modSp new">
        <pc:chgData name="Abel Simon1" userId="S::abel.simon1@marist.edu::c4d5c444-6c80-41c7-afd3-968a08a9817d" providerId="AD" clId="Web-{6C1539F4-E6B2-ACB9-E3C0-86935A8CE362}" dt="2020-11-29T22:37:11.599" v="559" actId="20577"/>
        <pc:sldMkLst>
          <pc:docMk/>
          <pc:sldMk cId="3933279396" sldId="303"/>
        </pc:sldMkLst>
        <pc:spChg chg="mod">
          <ac:chgData name="Abel Simon1" userId="S::abel.simon1@marist.edu::c4d5c444-6c80-41c7-afd3-968a08a9817d" providerId="AD" clId="Web-{6C1539F4-E6B2-ACB9-E3C0-86935A8CE362}" dt="2020-11-29T22:37:11.599" v="559" actId="20577"/>
          <ac:spMkLst>
            <pc:docMk/>
            <pc:sldMk cId="3933279396" sldId="303"/>
            <ac:spMk id="2" creationId="{13998988-5237-4859-8EAB-FB21ECF8E17F}"/>
          </ac:spMkLst>
        </pc:spChg>
      </pc:sldChg>
      <pc:sldChg chg="modSp">
        <pc:chgData name="Abel Simon1" userId="S::abel.simon1@marist.edu::c4d5c444-6c80-41c7-afd3-968a08a9817d" providerId="AD" clId="Web-{6C1539F4-E6B2-ACB9-E3C0-86935A8CE362}" dt="2020-11-29T23:20:23.701" v="996" actId="1076"/>
        <pc:sldMkLst>
          <pc:docMk/>
          <pc:sldMk cId="2183437949" sldId="304"/>
        </pc:sldMkLst>
        <pc:picChg chg="mod">
          <ac:chgData name="Abel Simon1" userId="S::abel.simon1@marist.edu::c4d5c444-6c80-41c7-afd3-968a08a9817d" providerId="AD" clId="Web-{6C1539F4-E6B2-ACB9-E3C0-86935A8CE362}" dt="2020-11-29T23:20:23.701" v="996" actId="1076"/>
          <ac:picMkLst>
            <pc:docMk/>
            <pc:sldMk cId="2183437949" sldId="304"/>
            <ac:picMk id="7" creationId="{D911C02A-FE33-4C9A-9964-24F31FA24377}"/>
          </ac:picMkLst>
        </pc:picChg>
      </pc:sldChg>
      <pc:sldChg chg="modSp">
        <pc:chgData name="Abel Simon1" userId="S::abel.simon1@marist.edu::c4d5c444-6c80-41c7-afd3-968a08a9817d" providerId="AD" clId="Web-{6C1539F4-E6B2-ACB9-E3C0-86935A8CE362}" dt="2020-11-29T22:58:05.798" v="761" actId="14100"/>
        <pc:sldMkLst>
          <pc:docMk/>
          <pc:sldMk cId="3632051416" sldId="306"/>
        </pc:sldMkLst>
        <pc:spChg chg="mod">
          <ac:chgData name="Abel Simon1" userId="S::abel.simon1@marist.edu::c4d5c444-6c80-41c7-afd3-968a08a9817d" providerId="AD" clId="Web-{6C1539F4-E6B2-ACB9-E3C0-86935A8CE362}" dt="2020-11-29T22:58:05.798" v="761" actId="14100"/>
          <ac:spMkLst>
            <pc:docMk/>
            <pc:sldMk cId="3632051416" sldId="306"/>
            <ac:spMk id="2" creationId="{5C840709-7A71-4CAD-865E-B43CB84777C3}"/>
          </ac:spMkLst>
        </pc:spChg>
        <pc:spChg chg="mod">
          <ac:chgData name="Abel Simon1" userId="S::abel.simon1@marist.edu::c4d5c444-6c80-41c7-afd3-968a08a9817d" providerId="AD" clId="Web-{6C1539F4-E6B2-ACB9-E3C0-86935A8CE362}" dt="2020-11-29T22:54:13.221" v="688" actId="1076"/>
          <ac:spMkLst>
            <pc:docMk/>
            <pc:sldMk cId="3632051416" sldId="306"/>
            <ac:spMk id="7" creationId="{DDE0C856-2C14-44F2-87E0-00198864D2E9}"/>
          </ac:spMkLst>
        </pc:spChg>
        <pc:picChg chg="mod">
          <ac:chgData name="Abel Simon1" userId="S::abel.simon1@marist.edu::c4d5c444-6c80-41c7-afd3-968a08a9817d" providerId="AD" clId="Web-{6C1539F4-E6B2-ACB9-E3C0-86935A8CE362}" dt="2020-11-29T22:57:35.611" v="748" actId="1076"/>
          <ac:picMkLst>
            <pc:docMk/>
            <pc:sldMk cId="3632051416" sldId="306"/>
            <ac:picMk id="6" creationId="{BD0AACAF-4430-4E10-8A6F-12E17A74D170}"/>
          </ac:picMkLst>
        </pc:picChg>
        <pc:picChg chg="mod">
          <ac:chgData name="Abel Simon1" userId="S::abel.simon1@marist.edu::c4d5c444-6c80-41c7-afd3-968a08a9817d" providerId="AD" clId="Web-{6C1539F4-E6B2-ACB9-E3C0-86935A8CE362}" dt="2020-11-29T22:54:20.862" v="689" actId="1076"/>
          <ac:picMkLst>
            <pc:docMk/>
            <pc:sldMk cId="3632051416" sldId="306"/>
            <ac:picMk id="10" creationId="{C7C03A38-DAF3-401C-B746-2C94098127C8}"/>
          </ac:picMkLst>
        </pc:picChg>
      </pc:sldChg>
      <pc:sldChg chg="new del">
        <pc:chgData name="Abel Simon1" userId="S::abel.simon1@marist.edu::c4d5c444-6c80-41c7-afd3-968a08a9817d" providerId="AD" clId="Web-{6C1539F4-E6B2-ACB9-E3C0-86935A8CE362}" dt="2020-11-29T23:37:05.447" v="1011"/>
        <pc:sldMkLst>
          <pc:docMk/>
          <pc:sldMk cId="1567161565" sldId="307"/>
        </pc:sldMkLst>
      </pc:sldChg>
      <pc:sldChg chg="new del">
        <pc:chgData name="Abel Simon1" userId="S::abel.simon1@marist.edu::c4d5c444-6c80-41c7-afd3-968a08a9817d" providerId="AD" clId="Web-{6C1539F4-E6B2-ACB9-E3C0-86935A8CE362}" dt="2020-11-29T23:37:16.134" v="1012"/>
        <pc:sldMkLst>
          <pc:docMk/>
          <pc:sldMk cId="322570102" sldId="308"/>
        </pc:sldMkLst>
      </pc:sldChg>
      <pc:sldChg chg="delSp modSp add replId">
        <pc:chgData name="Abel Simon1" userId="S::abel.simon1@marist.edu::c4d5c444-6c80-41c7-afd3-968a08a9817d" providerId="AD" clId="Web-{6C1539F4-E6B2-ACB9-E3C0-86935A8CE362}" dt="2020-11-29T23:39:36.321" v="1070" actId="20577"/>
        <pc:sldMkLst>
          <pc:docMk/>
          <pc:sldMk cId="800900282" sldId="309"/>
        </pc:sldMkLst>
        <pc:spChg chg="mod">
          <ac:chgData name="Abel Simon1" userId="S::abel.simon1@marist.edu::c4d5c444-6c80-41c7-afd3-968a08a9817d" providerId="AD" clId="Web-{6C1539F4-E6B2-ACB9-E3C0-86935A8CE362}" dt="2020-11-29T23:39:36.321" v="1070" actId="20577"/>
          <ac:spMkLst>
            <pc:docMk/>
            <pc:sldMk cId="800900282" sldId="309"/>
            <ac:spMk id="2" creationId="{6E2EF649-743A-4EF5-A2D4-772A46E6E83C}"/>
          </ac:spMkLst>
        </pc:spChg>
        <pc:spChg chg="del">
          <ac:chgData name="Abel Simon1" userId="S::abel.simon1@marist.edu::c4d5c444-6c80-41c7-afd3-968a08a9817d" providerId="AD" clId="Web-{6C1539F4-E6B2-ACB9-E3C0-86935A8CE362}" dt="2020-11-29T23:37:03.166" v="1010"/>
          <ac:spMkLst>
            <pc:docMk/>
            <pc:sldMk cId="800900282" sldId="309"/>
            <ac:spMk id="6" creationId="{15079F36-532B-42BA-8E11-F25C10E59D46}"/>
          </ac:spMkLst>
        </pc:spChg>
        <pc:spChg chg="del">
          <ac:chgData name="Abel Simon1" userId="S::abel.simon1@marist.edu::c4d5c444-6c80-41c7-afd3-968a08a9817d" providerId="AD" clId="Web-{6C1539F4-E6B2-ACB9-E3C0-86935A8CE362}" dt="2020-11-29T23:37:19.041" v="1013"/>
          <ac:spMkLst>
            <pc:docMk/>
            <pc:sldMk cId="800900282" sldId="309"/>
            <ac:spMk id="7" creationId="{290C26C0-65C4-4BE4-8038-7F709C30E186}"/>
          </ac:spMkLst>
        </pc:spChg>
      </pc:sldChg>
      <pc:sldChg chg="delSp modSp add replId">
        <pc:chgData name="Abel Simon1" userId="S::abel.simon1@marist.edu::c4d5c444-6c80-41c7-afd3-968a08a9817d" providerId="AD" clId="Web-{6C1539F4-E6B2-ACB9-E3C0-86935A8CE362}" dt="2020-11-29T23:39:39.665" v="1071"/>
        <pc:sldMkLst>
          <pc:docMk/>
          <pc:sldMk cId="3430057196" sldId="310"/>
        </pc:sldMkLst>
        <pc:spChg chg="del mod">
          <ac:chgData name="Abel Simon1" userId="S::abel.simon1@marist.edu::c4d5c444-6c80-41c7-afd3-968a08a9817d" providerId="AD" clId="Web-{6C1539F4-E6B2-ACB9-E3C0-86935A8CE362}" dt="2020-11-29T23:39:39.665" v="1071"/>
          <ac:spMkLst>
            <pc:docMk/>
            <pc:sldMk cId="3430057196" sldId="310"/>
            <ac:spMk id="2" creationId="{6E2EF649-743A-4EF5-A2D4-772A46E6E83C}"/>
          </ac:spMkLst>
        </pc:spChg>
        <pc:spChg chg="mod">
          <ac:chgData name="Abel Simon1" userId="S::abel.simon1@marist.edu::c4d5c444-6c80-41c7-afd3-968a08a9817d" providerId="AD" clId="Web-{6C1539F4-E6B2-ACB9-E3C0-86935A8CE362}" dt="2020-11-29T23:38:51.728" v="1047" actId="20577"/>
          <ac:spMkLst>
            <pc:docMk/>
            <pc:sldMk cId="3430057196" sldId="310"/>
            <ac:spMk id="5" creationId="{F79AE01E-370C-4939-B574-AE674D771B2A}"/>
          </ac:spMkLst>
        </pc:spChg>
        <pc:spChg chg="del">
          <ac:chgData name="Abel Simon1" userId="S::abel.simon1@marist.edu::c4d5c444-6c80-41c7-afd3-968a08a9817d" providerId="AD" clId="Web-{6C1539F4-E6B2-ACB9-E3C0-86935A8CE362}" dt="2020-11-29T23:38:26.353" v="1031"/>
          <ac:spMkLst>
            <pc:docMk/>
            <pc:sldMk cId="3430057196" sldId="310"/>
            <ac:spMk id="7" creationId="{290C26C0-65C4-4BE4-8038-7F709C30E186}"/>
          </ac:spMkLst>
        </pc:spChg>
      </pc:sldChg>
    </pc:docChg>
  </pc:docChgLst>
  <pc:docChgLst>
    <pc:chgData name="Abel Simon1" userId="S::abel.simon1@marist.edu::c4d5c444-6c80-41c7-afd3-968a08a9817d" providerId="AD" clId="Web-{CF440A6B-517D-BB58-F076-AE1004283A6B}"/>
    <pc:docChg chg="addSld delSld modSld sldOrd">
      <pc:chgData name="Abel Simon1" userId="S::abel.simon1@marist.edu::c4d5c444-6c80-41c7-afd3-968a08a9817d" providerId="AD" clId="Web-{CF440A6B-517D-BB58-F076-AE1004283A6B}" dt="2020-12-02T07:01:41.858" v="614" actId="1076"/>
      <pc:docMkLst>
        <pc:docMk/>
      </pc:docMkLst>
      <pc:sldChg chg="modSp">
        <pc:chgData name="Abel Simon1" userId="S::abel.simon1@marist.edu::c4d5c444-6c80-41c7-afd3-968a08a9817d" providerId="AD" clId="Web-{CF440A6B-517D-BB58-F076-AE1004283A6B}" dt="2020-12-01T20:43:43.751" v="114" actId="1076"/>
        <pc:sldMkLst>
          <pc:docMk/>
          <pc:sldMk cId="0" sldId="259"/>
        </pc:sldMkLst>
        <pc:spChg chg="mod">
          <ac:chgData name="Abel Simon1" userId="S::abel.simon1@marist.edu::c4d5c444-6c80-41c7-afd3-968a08a9817d" providerId="AD" clId="Web-{CF440A6B-517D-BB58-F076-AE1004283A6B}" dt="2020-12-01T20:43:43.751" v="114" actId="1076"/>
          <ac:spMkLst>
            <pc:docMk/>
            <pc:sldMk cId="0" sldId="259"/>
            <ac:spMk id="2" creationId="{29D59CF2-D6BF-4D1C-A6DF-A7F782F9531D}"/>
          </ac:spMkLst>
        </pc:spChg>
      </pc:sldChg>
      <pc:sldChg chg="del">
        <pc:chgData name="Abel Simon1" userId="S::abel.simon1@marist.edu::c4d5c444-6c80-41c7-afd3-968a08a9817d" providerId="AD" clId="Web-{CF440A6B-517D-BB58-F076-AE1004283A6B}" dt="2020-12-01T20:34:05.969" v="106"/>
        <pc:sldMkLst>
          <pc:docMk/>
          <pc:sldMk cId="3759778167" sldId="287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5"/>
        <pc:sldMkLst>
          <pc:docMk/>
          <pc:sldMk cId="3915011921" sldId="292"/>
        </pc:sldMkLst>
      </pc:sldChg>
      <pc:sldChg chg="del">
        <pc:chgData name="Abel Simon1" userId="S::abel.simon1@marist.edu::c4d5c444-6c80-41c7-afd3-968a08a9817d" providerId="AD" clId="Web-{CF440A6B-517D-BB58-F076-AE1004283A6B}" dt="2020-12-01T20:34:05.984" v="109"/>
        <pc:sldMkLst>
          <pc:docMk/>
          <pc:sldMk cId="2855211967" sldId="294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3"/>
        <pc:sldMkLst>
          <pc:docMk/>
          <pc:sldMk cId="2194569167" sldId="295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100"/>
        <pc:sldMkLst>
          <pc:docMk/>
          <pc:sldMk cId="1418452115" sldId="296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101"/>
        <pc:sldMkLst>
          <pc:docMk/>
          <pc:sldMk cId="2454066299" sldId="297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8"/>
        <pc:sldMkLst>
          <pc:docMk/>
          <pc:sldMk cId="2165457401" sldId="298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4"/>
        <pc:sldMkLst>
          <pc:docMk/>
          <pc:sldMk cId="1017792207" sldId="300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5"/>
        <pc:sldMkLst>
          <pc:docMk/>
          <pc:sldMk cId="446394691" sldId="301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4"/>
        <pc:sldMkLst>
          <pc:docMk/>
          <pc:sldMk cId="4190737263" sldId="302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9"/>
        <pc:sldMkLst>
          <pc:docMk/>
          <pc:sldMk cId="2183437949" sldId="304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7"/>
        <pc:sldMkLst>
          <pc:docMk/>
          <pc:sldMk cId="3632051416" sldId="306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6"/>
        <pc:sldMkLst>
          <pc:docMk/>
          <pc:sldMk cId="800900282" sldId="309"/>
        </pc:sldMkLst>
      </pc:sldChg>
      <pc:sldChg chg="del">
        <pc:chgData name="Abel Simon1" userId="S::abel.simon1@marist.edu::c4d5c444-6c80-41c7-afd3-968a08a9817d" providerId="AD" clId="Web-{CF440A6B-517D-BB58-F076-AE1004283A6B}" dt="2020-12-01T20:34:05.953" v="97"/>
        <pc:sldMkLst>
          <pc:docMk/>
          <pc:sldMk cId="3430057196" sldId="310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2"/>
        <pc:sldMkLst>
          <pc:docMk/>
          <pc:sldMk cId="815326768" sldId="311"/>
        </pc:sldMkLst>
      </pc:sldChg>
      <pc:sldChg chg="del">
        <pc:chgData name="Abel Simon1" userId="S::abel.simon1@marist.edu::c4d5c444-6c80-41c7-afd3-968a08a9817d" providerId="AD" clId="Web-{CF440A6B-517D-BB58-F076-AE1004283A6B}" dt="2020-12-01T20:34:05.984" v="110"/>
        <pc:sldMkLst>
          <pc:docMk/>
          <pc:sldMk cId="3388210598" sldId="312"/>
        </pc:sldMkLst>
      </pc:sldChg>
      <pc:sldChg chg="modSp">
        <pc:chgData name="Abel Simon1" userId="S::abel.simon1@marist.edu::c4d5c444-6c80-41c7-afd3-968a08a9817d" providerId="AD" clId="Web-{CF440A6B-517D-BB58-F076-AE1004283A6B}" dt="2020-12-02T01:38:23.775" v="557" actId="20577"/>
        <pc:sldMkLst>
          <pc:docMk/>
          <pc:sldMk cId="499691666" sldId="313"/>
        </pc:sldMkLst>
        <pc:spChg chg="mod">
          <ac:chgData name="Abel Simon1" userId="S::abel.simon1@marist.edu::c4d5c444-6c80-41c7-afd3-968a08a9817d" providerId="AD" clId="Web-{CF440A6B-517D-BB58-F076-AE1004283A6B}" dt="2020-12-02T01:18:13.439" v="439" actId="1076"/>
          <ac:spMkLst>
            <pc:docMk/>
            <pc:sldMk cId="499691666" sldId="313"/>
            <ac:spMk id="3" creationId="{46045F8B-93EF-4EBF-BF22-D8CD342E4AD9}"/>
          </ac:spMkLst>
        </pc:spChg>
        <pc:spChg chg="mod">
          <ac:chgData name="Abel Simon1" userId="S::abel.simon1@marist.edu::c4d5c444-6c80-41c7-afd3-968a08a9817d" providerId="AD" clId="Web-{CF440A6B-517D-BB58-F076-AE1004283A6B}" dt="2020-12-02T01:17:59.329" v="434" actId="1076"/>
          <ac:spMkLst>
            <pc:docMk/>
            <pc:sldMk cId="499691666" sldId="313"/>
            <ac:spMk id="6" creationId="{945B1021-B8A7-4282-BA7C-5E1062B6E204}"/>
          </ac:spMkLst>
        </pc:spChg>
        <pc:spChg chg="mod">
          <ac:chgData name="Abel Simon1" userId="S::abel.simon1@marist.edu::c4d5c444-6c80-41c7-afd3-968a08a9817d" providerId="AD" clId="Web-{CF440A6B-517D-BB58-F076-AE1004283A6B}" dt="2020-12-02T01:38:23.775" v="557" actId="20577"/>
          <ac:spMkLst>
            <pc:docMk/>
            <pc:sldMk cId="499691666" sldId="313"/>
            <ac:spMk id="9" creationId="{117ACFF1-EDFB-4E37-B08F-CF2437BC86BF}"/>
          </ac:spMkLst>
        </pc:spChg>
      </pc:sldChg>
      <pc:sldChg chg="modSp">
        <pc:chgData name="Abel Simon1" userId="S::abel.simon1@marist.edu::c4d5c444-6c80-41c7-afd3-968a08a9817d" providerId="AD" clId="Web-{CF440A6B-517D-BB58-F076-AE1004283A6B}" dt="2020-12-02T06:59:09.327" v="591" actId="20577"/>
        <pc:sldMkLst>
          <pc:docMk/>
          <pc:sldMk cId="1493360609" sldId="314"/>
        </pc:sldMkLst>
        <pc:spChg chg="mod">
          <ac:chgData name="Abel Simon1" userId="S::abel.simon1@marist.edu::c4d5c444-6c80-41c7-afd3-968a08a9817d" providerId="AD" clId="Web-{CF440A6B-517D-BB58-F076-AE1004283A6B}" dt="2020-12-01T20:53:28.376" v="160" actId="1076"/>
          <ac:spMkLst>
            <pc:docMk/>
            <pc:sldMk cId="1493360609" sldId="314"/>
            <ac:spMk id="3" creationId="{DDCA8692-6020-426F-BD14-175A7FA80A7A}"/>
          </ac:spMkLst>
        </pc:spChg>
        <pc:spChg chg="mod">
          <ac:chgData name="Abel Simon1" userId="S::abel.simon1@marist.edu::c4d5c444-6c80-41c7-afd3-968a08a9817d" providerId="AD" clId="Web-{CF440A6B-517D-BB58-F076-AE1004283A6B}" dt="2020-12-02T06:59:09.327" v="591" actId="20577"/>
          <ac:spMkLst>
            <pc:docMk/>
            <pc:sldMk cId="1493360609" sldId="314"/>
            <ac:spMk id="71" creationId="{00000000-0000-0000-0000-000000000000}"/>
          </ac:spMkLst>
        </pc:spChg>
        <pc:graphicFrameChg chg="modGraphic">
          <ac:chgData name="Abel Simon1" userId="S::abel.simon1@marist.edu::c4d5c444-6c80-41c7-afd3-968a08a9817d" providerId="AD" clId="Web-{CF440A6B-517D-BB58-F076-AE1004283A6B}" dt="2020-12-01T20:29:03.547" v="92" actId="20577"/>
          <ac:graphicFrameMkLst>
            <pc:docMk/>
            <pc:sldMk cId="1493360609" sldId="314"/>
            <ac:graphicFrameMk id="73" creationId="{A0699DDC-F3A8-4AF5-93BC-19BE989788CC}"/>
          </ac:graphicFrameMkLst>
        </pc:graphicFrameChg>
      </pc:sldChg>
      <pc:sldChg chg="addSp delSp modSp delCm">
        <pc:chgData name="Abel Simon1" userId="S::abel.simon1@marist.edu::c4d5c444-6c80-41c7-afd3-968a08a9817d" providerId="AD" clId="Web-{CF440A6B-517D-BB58-F076-AE1004283A6B}" dt="2020-12-02T04:15:39.157" v="576" actId="1076"/>
        <pc:sldMkLst>
          <pc:docMk/>
          <pc:sldMk cId="3036231036" sldId="316"/>
        </pc:sldMkLst>
        <pc:spChg chg="mod">
          <ac:chgData name="Abel Simon1" userId="S::abel.simon1@marist.edu::c4d5c444-6c80-41c7-afd3-968a08a9817d" providerId="AD" clId="Web-{CF440A6B-517D-BB58-F076-AE1004283A6B}" dt="2020-12-01T20:48:38.298" v="127" actId="20577"/>
          <ac:spMkLst>
            <pc:docMk/>
            <pc:sldMk cId="3036231036" sldId="316"/>
            <ac:spMk id="2" creationId="{30DD9AEB-FD8E-4659-8E54-4CD0B91CFA97}"/>
          </ac:spMkLst>
        </pc:spChg>
        <pc:spChg chg="add del">
          <ac:chgData name="Abel Simon1" userId="S::abel.simon1@marist.edu::c4d5c444-6c80-41c7-afd3-968a08a9817d" providerId="AD" clId="Web-{CF440A6B-517D-BB58-F076-AE1004283A6B}" dt="2020-12-01T20:53:39.485" v="162"/>
          <ac:spMkLst>
            <pc:docMk/>
            <pc:sldMk cId="3036231036" sldId="316"/>
            <ac:spMk id="6" creationId="{C22B26E0-1A53-49FA-9B49-AB6AB6DB1D8A}"/>
          </ac:spMkLst>
        </pc:spChg>
        <pc:spChg chg="add">
          <ac:chgData name="Abel Simon1" userId="S::abel.simon1@marist.edu::c4d5c444-6c80-41c7-afd3-968a08a9817d" providerId="AD" clId="Web-{CF440A6B-517D-BB58-F076-AE1004283A6B}" dt="2020-12-01T20:53:42.282" v="163"/>
          <ac:spMkLst>
            <pc:docMk/>
            <pc:sldMk cId="3036231036" sldId="316"/>
            <ac:spMk id="9" creationId="{3DAE30A1-B8A4-4F92-BE04-F8F729BBAEB8}"/>
          </ac:spMkLst>
        </pc:spChg>
        <pc:picChg chg="add mod">
          <ac:chgData name="Abel Simon1" userId="S::abel.simon1@marist.edu::c4d5c444-6c80-41c7-afd3-968a08a9817d" providerId="AD" clId="Web-{CF440A6B-517D-BB58-F076-AE1004283A6B}" dt="2020-12-02T04:15:39.157" v="576" actId="1076"/>
          <ac:picMkLst>
            <pc:docMk/>
            <pc:sldMk cId="3036231036" sldId="316"/>
            <ac:picMk id="4" creationId="{4F6C56EB-B2E5-4BDC-88E4-B6AD94E22EBD}"/>
          </ac:picMkLst>
        </pc:picChg>
        <pc:picChg chg="add del mod">
          <ac:chgData name="Abel Simon1" userId="S::abel.simon1@marist.edu::c4d5c444-6c80-41c7-afd3-968a08a9817d" providerId="AD" clId="Web-{CF440A6B-517D-BB58-F076-AE1004283A6B}" dt="2020-12-01T20:48:50.860" v="132"/>
          <ac:picMkLst>
            <pc:docMk/>
            <pc:sldMk cId="3036231036" sldId="316"/>
            <ac:picMk id="4" creationId="{E650FAA2-DE70-4301-9BFD-2C01DE79B33F}"/>
          </ac:picMkLst>
        </pc:picChg>
        <pc:picChg chg="add mod modCrop">
          <ac:chgData name="Abel Simon1" userId="S::abel.simon1@marist.edu::c4d5c444-6c80-41c7-afd3-968a08a9817d" providerId="AD" clId="Web-{CF440A6B-517D-BB58-F076-AE1004283A6B}" dt="2020-12-02T04:15:36.954" v="575" actId="1076"/>
          <ac:picMkLst>
            <pc:docMk/>
            <pc:sldMk cId="3036231036" sldId="316"/>
            <ac:picMk id="7" creationId="{35CDBCC2-B904-47D5-AE92-AC3E43944660}"/>
          </ac:picMkLst>
        </pc:picChg>
        <pc:picChg chg="add del mod modCrop">
          <ac:chgData name="Abel Simon1" userId="S::abel.simon1@marist.edu::c4d5c444-6c80-41c7-afd3-968a08a9817d" providerId="AD" clId="Web-{CF440A6B-517D-BB58-F076-AE1004283A6B}" dt="2020-12-02T04:14:56.125" v="565"/>
          <ac:picMkLst>
            <pc:docMk/>
            <pc:sldMk cId="3036231036" sldId="316"/>
            <ac:picMk id="13" creationId="{D1E2910A-BFC4-4372-A1CB-96C7090E1DF4}"/>
          </ac:picMkLst>
        </pc:picChg>
      </pc:sldChg>
      <pc:sldChg chg="modSp">
        <pc:chgData name="Abel Simon1" userId="S::abel.simon1@marist.edu::c4d5c444-6c80-41c7-afd3-968a08a9817d" providerId="AD" clId="Web-{CF440A6B-517D-BB58-F076-AE1004283A6B}" dt="2020-12-01T20:54:24.939" v="170" actId="20577"/>
        <pc:sldMkLst>
          <pc:docMk/>
          <pc:sldMk cId="1883323479" sldId="317"/>
        </pc:sldMkLst>
        <pc:spChg chg="mod">
          <ac:chgData name="Abel Simon1" userId="S::abel.simon1@marist.edu::c4d5c444-6c80-41c7-afd3-968a08a9817d" providerId="AD" clId="Web-{CF440A6B-517D-BB58-F076-AE1004283A6B}" dt="2020-12-01T20:54:24.939" v="170" actId="20577"/>
          <ac:spMkLst>
            <pc:docMk/>
            <pc:sldMk cId="1883323479" sldId="317"/>
            <ac:spMk id="3" creationId="{6273FD27-DBFC-42FE-B998-CAA63257A17A}"/>
          </ac:spMkLst>
        </pc:spChg>
      </pc:sldChg>
      <pc:sldChg chg="del">
        <pc:chgData name="Abel Simon1" userId="S::abel.simon1@marist.edu::c4d5c444-6c80-41c7-afd3-968a08a9817d" providerId="AD" clId="Web-{CF440A6B-517D-BB58-F076-AE1004283A6B}" dt="2020-12-01T20:34:08.547" v="112"/>
        <pc:sldMkLst>
          <pc:docMk/>
          <pc:sldMk cId="1987671605" sldId="318"/>
        </pc:sldMkLst>
      </pc:sldChg>
      <pc:sldChg chg="modSp del">
        <pc:chgData name="Abel Simon1" userId="S::abel.simon1@marist.edu::c4d5c444-6c80-41c7-afd3-968a08a9817d" providerId="AD" clId="Web-{CF440A6B-517D-BB58-F076-AE1004283A6B}" dt="2020-12-01T20:23:41.421" v="79"/>
        <pc:sldMkLst>
          <pc:docMk/>
          <pc:sldMk cId="910178843" sldId="319"/>
        </pc:sldMkLst>
        <pc:picChg chg="mod">
          <ac:chgData name="Abel Simon1" userId="S::abel.simon1@marist.edu::c4d5c444-6c80-41c7-afd3-968a08a9817d" providerId="AD" clId="Web-{CF440A6B-517D-BB58-F076-AE1004283A6B}" dt="2020-12-01T20:23:35.062" v="78"/>
          <ac:picMkLst>
            <pc:docMk/>
            <pc:sldMk cId="910178843" sldId="319"/>
            <ac:picMk id="7" creationId="{8ED6FDF4-86ED-4935-8309-EBA3D977457D}"/>
          </ac:picMkLst>
        </pc:picChg>
      </pc:sldChg>
      <pc:sldChg chg="addSp delSp modSp del">
        <pc:chgData name="Abel Simon1" userId="S::abel.simon1@marist.edu::c4d5c444-6c80-41c7-afd3-968a08a9817d" providerId="AD" clId="Web-{CF440A6B-517D-BB58-F076-AE1004283A6B}" dt="2020-12-01T20:25:28.484" v="83"/>
        <pc:sldMkLst>
          <pc:docMk/>
          <pc:sldMk cId="2460144928" sldId="320"/>
        </pc:sldMkLst>
        <pc:picChg chg="add del mod">
          <ac:chgData name="Abel Simon1" userId="S::abel.simon1@marist.edu::c4d5c444-6c80-41c7-afd3-968a08a9817d" providerId="AD" clId="Web-{CF440A6B-517D-BB58-F076-AE1004283A6B}" dt="2020-12-01T20:24:52.062" v="81"/>
          <ac:picMkLst>
            <pc:docMk/>
            <pc:sldMk cId="2460144928" sldId="320"/>
            <ac:picMk id="6" creationId="{10F6DCB8-B923-41C9-9945-D0DAB1BF7865}"/>
          </ac:picMkLst>
        </pc:picChg>
      </pc:sldChg>
      <pc:sldChg chg="addSp modSp delCm">
        <pc:chgData name="Abel Simon1" userId="S::abel.simon1@marist.edu::c4d5c444-6c80-41c7-afd3-968a08a9817d" providerId="AD" clId="Web-{CF440A6B-517D-BB58-F076-AE1004283A6B}" dt="2020-12-02T06:56:40.341" v="589" actId="20577"/>
        <pc:sldMkLst>
          <pc:docMk/>
          <pc:sldMk cId="49587972" sldId="321"/>
        </pc:sldMkLst>
        <pc:spChg chg="mod">
          <ac:chgData name="Abel Simon1" userId="S::abel.simon1@marist.edu::c4d5c444-6c80-41c7-afd3-968a08a9817d" providerId="AD" clId="Web-{CF440A6B-517D-BB58-F076-AE1004283A6B}" dt="2020-12-01T21:37:31.519" v="411" actId="20577"/>
          <ac:spMkLst>
            <pc:docMk/>
            <pc:sldMk cId="49587972" sldId="321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CF440A6B-517D-BB58-F076-AE1004283A6B}" dt="2020-12-02T06:56:40.341" v="589" actId="20577"/>
          <ac:spMkLst>
            <pc:docMk/>
            <pc:sldMk cId="49587972" sldId="321"/>
            <ac:spMk id="21" creationId="{55D7179E-362F-46A4-B982-3228282AE49B}"/>
          </ac:spMkLst>
        </pc:spChg>
        <pc:picChg chg="add mod">
          <ac:chgData name="Abel Simon1" userId="S::abel.simon1@marist.edu::c4d5c444-6c80-41c7-afd3-968a08a9817d" providerId="AD" clId="Web-{CF440A6B-517D-BB58-F076-AE1004283A6B}" dt="2020-12-02T01:46:31.294" v="562" actId="1076"/>
          <ac:picMkLst>
            <pc:docMk/>
            <pc:sldMk cId="49587972" sldId="321"/>
            <ac:picMk id="5" creationId="{784124CF-CA10-45EC-924B-5B3B24073CCE}"/>
          </ac:picMkLst>
        </pc:picChg>
      </pc:sldChg>
      <pc:sldChg chg="modSp">
        <pc:chgData name="Abel Simon1" userId="S::abel.simon1@marist.edu::c4d5c444-6c80-41c7-afd3-968a08a9817d" providerId="AD" clId="Web-{CF440A6B-517D-BB58-F076-AE1004283A6B}" dt="2020-12-02T01:19:18.924" v="461" actId="1076"/>
        <pc:sldMkLst>
          <pc:docMk/>
          <pc:sldMk cId="2187667150" sldId="322"/>
        </pc:sldMkLst>
        <pc:spChg chg="mod">
          <ac:chgData name="Abel Simon1" userId="S::abel.simon1@marist.edu::c4d5c444-6c80-41c7-afd3-968a08a9817d" providerId="AD" clId="Web-{CF440A6B-517D-BB58-F076-AE1004283A6B}" dt="2020-12-01T21:37:06.019" v="407" actId="20577"/>
          <ac:spMkLst>
            <pc:docMk/>
            <pc:sldMk cId="2187667150" sldId="322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CF440A6B-517D-BB58-F076-AE1004283A6B}" dt="2020-12-02T01:19:18.924" v="461" actId="1076"/>
          <ac:spMkLst>
            <pc:docMk/>
            <pc:sldMk cId="2187667150" sldId="322"/>
            <ac:spMk id="11" creationId="{54C4DDA8-AB45-48AD-ACEB-3AA6F1942D1C}"/>
          </ac:spMkLst>
        </pc:spChg>
      </pc:sldChg>
      <pc:sldChg chg="addSp delSp modSp del">
        <pc:chgData name="Abel Simon1" userId="S::abel.simon1@marist.edu::c4d5c444-6c80-41c7-afd3-968a08a9817d" providerId="AD" clId="Web-{CF440A6B-517D-BB58-F076-AE1004283A6B}" dt="2020-12-01T20:33:19.094" v="93"/>
        <pc:sldMkLst>
          <pc:docMk/>
          <pc:sldMk cId="2368051667" sldId="324"/>
        </pc:sldMkLst>
        <pc:spChg chg="add del mod">
          <ac:chgData name="Abel Simon1" userId="S::abel.simon1@marist.edu::c4d5c444-6c80-41c7-afd3-968a08a9817d" providerId="AD" clId="Web-{CF440A6B-517D-BB58-F076-AE1004283A6B}" dt="2020-12-01T18:16:14.479" v="50" actId="20577"/>
          <ac:spMkLst>
            <pc:docMk/>
            <pc:sldMk cId="2368051667" sldId="324"/>
            <ac:spMk id="25" creationId="{40FCD56D-93C6-4072-94B0-4F6844949639}"/>
          </ac:spMkLst>
        </pc:spChg>
        <pc:cxnChg chg="mod">
          <ac:chgData name="Abel Simon1" userId="S::abel.simon1@marist.edu::c4d5c444-6c80-41c7-afd3-968a08a9817d" providerId="AD" clId="Web-{CF440A6B-517D-BB58-F076-AE1004283A6B}" dt="2020-12-01T18:15:09.510" v="13" actId="1076"/>
          <ac:cxnSpMkLst>
            <pc:docMk/>
            <pc:sldMk cId="2368051667" sldId="324"/>
            <ac:cxnSpMk id="6" creationId="{FD5C6259-A415-4624-A382-3948AF6F6EDE}"/>
          </ac:cxnSpMkLst>
        </pc:cxnChg>
      </pc:sldChg>
      <pc:sldChg chg="modSp">
        <pc:chgData name="Abel Simon1" userId="S::abel.simon1@marist.edu::c4d5c444-6c80-41c7-afd3-968a08a9817d" providerId="AD" clId="Web-{CF440A6B-517D-BB58-F076-AE1004283A6B}" dt="2020-12-01T21:38:05.628" v="421" actId="20577"/>
        <pc:sldMkLst>
          <pc:docMk/>
          <pc:sldMk cId="3692032757" sldId="325"/>
        </pc:sldMkLst>
        <pc:spChg chg="mod">
          <ac:chgData name="Abel Simon1" userId="S::abel.simon1@marist.edu::c4d5c444-6c80-41c7-afd3-968a08a9817d" providerId="AD" clId="Web-{CF440A6B-517D-BB58-F076-AE1004283A6B}" dt="2020-12-01T21:38:05.628" v="421" actId="20577"/>
          <ac:spMkLst>
            <pc:docMk/>
            <pc:sldMk cId="3692032757" sldId="325"/>
            <ac:spMk id="3" creationId="{DDCA8692-6020-426F-BD14-175A7FA80A7A}"/>
          </ac:spMkLst>
        </pc:spChg>
      </pc:sldChg>
      <pc:sldChg chg="modSp">
        <pc:chgData name="Abel Simon1" userId="S::abel.simon1@marist.edu::c4d5c444-6c80-41c7-afd3-968a08a9817d" providerId="AD" clId="Web-{CF440A6B-517D-BB58-F076-AE1004283A6B}" dt="2020-12-01T21:38:23.628" v="423" actId="20577"/>
        <pc:sldMkLst>
          <pc:docMk/>
          <pc:sldMk cId="114117975" sldId="326"/>
        </pc:sldMkLst>
        <pc:spChg chg="mod">
          <ac:chgData name="Abel Simon1" userId="S::abel.simon1@marist.edu::c4d5c444-6c80-41c7-afd3-968a08a9817d" providerId="AD" clId="Web-{CF440A6B-517D-BB58-F076-AE1004283A6B}" dt="2020-12-01T21:38:23.628" v="423" actId="20577"/>
          <ac:spMkLst>
            <pc:docMk/>
            <pc:sldMk cId="114117975" sldId="326"/>
            <ac:spMk id="3" creationId="{6273FD27-DBFC-42FE-B998-CAA63257A17A}"/>
          </ac:spMkLst>
        </pc:spChg>
      </pc:sldChg>
      <pc:sldChg chg="modSp ord">
        <pc:chgData name="Abel Simon1" userId="S::abel.simon1@marist.edu::c4d5c444-6c80-41c7-afd3-968a08a9817d" providerId="AD" clId="Web-{CF440A6B-517D-BB58-F076-AE1004283A6B}" dt="2020-12-01T21:39:12.410" v="424" actId="20577"/>
        <pc:sldMkLst>
          <pc:docMk/>
          <pc:sldMk cId="3175697722" sldId="327"/>
        </pc:sldMkLst>
        <pc:spChg chg="mod">
          <ac:chgData name="Abel Simon1" userId="S::abel.simon1@marist.edu::c4d5c444-6c80-41c7-afd3-968a08a9817d" providerId="AD" clId="Web-{CF440A6B-517D-BB58-F076-AE1004283A6B}" dt="2020-12-01T21:39:12.410" v="424" actId="20577"/>
          <ac:spMkLst>
            <pc:docMk/>
            <pc:sldMk cId="3175697722" sldId="327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CF440A6B-517D-BB58-F076-AE1004283A6B}" dt="2020-12-01T18:16:48.088" v="53" actId="20577"/>
          <ac:spMkLst>
            <pc:docMk/>
            <pc:sldMk cId="3175697722" sldId="327"/>
            <ac:spMk id="5" creationId="{F79AE01E-370C-4939-B574-AE674D771B2A}"/>
          </ac:spMkLst>
        </pc:spChg>
        <pc:spChg chg="mod">
          <ac:chgData name="Abel Simon1" userId="S::abel.simon1@marist.edu::c4d5c444-6c80-41c7-afd3-968a08a9817d" providerId="AD" clId="Web-{CF440A6B-517D-BB58-F076-AE1004283A6B}" dt="2020-12-01T21:21:29.518" v="393" actId="20577"/>
          <ac:spMkLst>
            <pc:docMk/>
            <pc:sldMk cId="3175697722" sldId="327"/>
            <ac:spMk id="6" creationId="{CFDBE8B7-2686-4163-B17E-1ACD15318462}"/>
          </ac:spMkLst>
        </pc:spChg>
      </pc:sldChg>
      <pc:sldChg chg="modSp ord">
        <pc:chgData name="Abel Simon1" userId="S::abel.simon1@marist.edu::c4d5c444-6c80-41c7-afd3-968a08a9817d" providerId="AD" clId="Web-{CF440A6B-517D-BB58-F076-AE1004283A6B}" dt="2020-12-01T21:37:51.691" v="418" actId="20577"/>
        <pc:sldMkLst>
          <pc:docMk/>
          <pc:sldMk cId="3116471336" sldId="328"/>
        </pc:sldMkLst>
        <pc:spChg chg="mod">
          <ac:chgData name="Abel Simon1" userId="S::abel.simon1@marist.edu::c4d5c444-6c80-41c7-afd3-968a08a9817d" providerId="AD" clId="Web-{CF440A6B-517D-BB58-F076-AE1004283A6B}" dt="2020-12-01T21:37:51.691" v="418" actId="20577"/>
          <ac:spMkLst>
            <pc:docMk/>
            <pc:sldMk cId="3116471336" sldId="328"/>
            <ac:spMk id="3" creationId="{6273FD27-DBFC-42FE-B998-CAA63257A17A}"/>
          </ac:spMkLst>
        </pc:spChg>
      </pc:sldChg>
      <pc:sldChg chg="del">
        <pc:chgData name="Abel Simon1" userId="S::abel.simon1@marist.edu::c4d5c444-6c80-41c7-afd3-968a08a9817d" providerId="AD" clId="Web-{CF440A6B-517D-BB58-F076-AE1004283A6B}" dt="2020-12-01T18:30:45.495" v="77"/>
        <pc:sldMkLst>
          <pc:docMk/>
          <pc:sldMk cId="1104210225" sldId="329"/>
        </pc:sldMkLst>
      </pc:sldChg>
      <pc:sldChg chg="modSp del ord">
        <pc:chgData name="Abel Simon1" userId="S::abel.simon1@marist.edu::c4d5c444-6c80-41c7-afd3-968a08a9817d" providerId="AD" clId="Web-{CF440A6B-517D-BB58-F076-AE1004283A6B}" dt="2020-12-01T21:34:15.691" v="401"/>
        <pc:sldMkLst>
          <pc:docMk/>
          <pc:sldMk cId="2309534434" sldId="330"/>
        </pc:sldMkLst>
        <pc:spChg chg="mod">
          <ac:chgData name="Abel Simon1" userId="S::abel.simon1@marist.edu::c4d5c444-6c80-41c7-afd3-968a08a9817d" providerId="AD" clId="Web-{CF440A6B-517D-BB58-F076-AE1004283A6B}" dt="2020-12-01T20:55:53.064" v="198" actId="20577"/>
          <ac:spMkLst>
            <pc:docMk/>
            <pc:sldMk cId="2309534434" sldId="330"/>
            <ac:spMk id="3" creationId="{6273FD27-DBFC-42FE-B998-CAA63257A17A}"/>
          </ac:spMkLst>
        </pc:spChg>
        <pc:graphicFrameChg chg="modGraphic">
          <ac:chgData name="Abel Simon1" userId="S::abel.simon1@marist.edu::c4d5c444-6c80-41c7-afd3-968a08a9817d" providerId="AD" clId="Web-{CF440A6B-517D-BB58-F076-AE1004283A6B}" dt="2020-12-01T20:59:48.251" v="208"/>
          <ac:graphicFrameMkLst>
            <pc:docMk/>
            <pc:sldMk cId="2309534434" sldId="330"/>
            <ac:graphicFrameMk id="12" creationId="{27FD7246-260A-4394-8317-6E652777AB3C}"/>
          </ac:graphicFrameMkLst>
        </pc:graphicFrameChg>
      </pc:sldChg>
      <pc:sldChg chg="addSp delSp modSp addCm delCm modCm">
        <pc:chgData name="Abel Simon1" userId="S::abel.simon1@marist.edu::c4d5c444-6c80-41c7-afd3-968a08a9817d" providerId="AD" clId="Web-{CF440A6B-517D-BB58-F076-AE1004283A6B}" dt="2020-12-02T02:26:24.560" v="564" actId="1076"/>
        <pc:sldMkLst>
          <pc:docMk/>
          <pc:sldMk cId="3493738179" sldId="331"/>
        </pc:sldMkLst>
        <pc:spChg chg="mod">
          <ac:chgData name="Abel Simon1" userId="S::abel.simon1@marist.edu::c4d5c444-6c80-41c7-afd3-968a08a9817d" providerId="AD" clId="Web-{CF440A6B-517D-BB58-F076-AE1004283A6B}" dt="2020-12-01T18:30:18.136" v="76" actId="20577"/>
          <ac:spMkLst>
            <pc:docMk/>
            <pc:sldMk cId="3493738179" sldId="331"/>
            <ac:spMk id="2" creationId="{6E2EF649-743A-4EF5-A2D4-772A46E6E83C}"/>
          </ac:spMkLst>
        </pc:spChg>
        <pc:spChg chg="mod">
          <ac:chgData name="Abel Simon1" userId="S::abel.simon1@marist.edu::c4d5c444-6c80-41c7-afd3-968a08a9817d" providerId="AD" clId="Web-{CF440A6B-517D-BB58-F076-AE1004283A6B}" dt="2020-12-01T20:56:16.392" v="201" actId="20577"/>
          <ac:spMkLst>
            <pc:docMk/>
            <pc:sldMk cId="3493738179" sldId="331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CF440A6B-517D-BB58-F076-AE1004283A6B}" dt="2020-12-02T01:24:55.426" v="532" actId="1076"/>
          <ac:spMkLst>
            <pc:docMk/>
            <pc:sldMk cId="3493738179" sldId="331"/>
            <ac:spMk id="6" creationId="{8B4F86F4-8B1E-4629-B1D3-2A5B3C25AE41}"/>
          </ac:spMkLst>
        </pc:spChg>
        <pc:spChg chg="mod">
          <ac:chgData name="Abel Simon1" userId="S::abel.simon1@marist.edu::c4d5c444-6c80-41c7-afd3-968a08a9817d" providerId="AD" clId="Web-{CF440A6B-517D-BB58-F076-AE1004283A6B}" dt="2020-12-01T20:58:05.439" v="205" actId="1076"/>
          <ac:spMkLst>
            <pc:docMk/>
            <pc:sldMk cId="3493738179" sldId="331"/>
            <ac:spMk id="9" creationId="{1AC363F9-F7A1-4966-AD80-DD1658B10ED7}"/>
          </ac:spMkLst>
        </pc:spChg>
        <pc:spChg chg="mod">
          <ac:chgData name="Abel Simon1" userId="S::abel.simon1@marist.edu::c4d5c444-6c80-41c7-afd3-968a08a9817d" providerId="AD" clId="Web-{CF440A6B-517D-BB58-F076-AE1004283A6B}" dt="2020-12-02T01:24:55.441" v="533" actId="1076"/>
          <ac:spMkLst>
            <pc:docMk/>
            <pc:sldMk cId="3493738179" sldId="331"/>
            <ac:spMk id="10" creationId="{BB28CA54-D219-4856-B993-8EC545702730}"/>
          </ac:spMkLst>
        </pc:spChg>
        <pc:spChg chg="add del mod">
          <ac:chgData name="Abel Simon1" userId="S::abel.simon1@marist.edu::c4d5c444-6c80-41c7-afd3-968a08a9817d" providerId="AD" clId="Web-{CF440A6B-517D-BB58-F076-AE1004283A6B}" dt="2020-12-02T01:23:36.144" v="467"/>
          <ac:spMkLst>
            <pc:docMk/>
            <pc:sldMk cId="3493738179" sldId="331"/>
            <ac:spMk id="11" creationId="{924912C0-4BBC-4136-8349-8A6E4F165194}"/>
          </ac:spMkLst>
        </pc:spChg>
        <pc:spChg chg="add mod">
          <ac:chgData name="Abel Simon1" userId="S::abel.simon1@marist.edu::c4d5c444-6c80-41c7-afd3-968a08a9817d" providerId="AD" clId="Web-{CF440A6B-517D-BB58-F076-AE1004283A6B}" dt="2020-12-02T02:26:24.545" v="563" actId="1076"/>
          <ac:spMkLst>
            <pc:docMk/>
            <pc:sldMk cId="3493738179" sldId="331"/>
            <ac:spMk id="12" creationId="{769BE8F3-3721-418B-8142-898978702F34}"/>
          </ac:spMkLst>
        </pc:spChg>
        <pc:picChg chg="mod">
          <ac:chgData name="Abel Simon1" userId="S::abel.simon1@marist.edu::c4d5c444-6c80-41c7-afd3-968a08a9817d" providerId="AD" clId="Web-{CF440A6B-517D-BB58-F076-AE1004283A6B}" dt="2020-12-02T01:24:55.441" v="534" actId="1076"/>
          <ac:picMkLst>
            <pc:docMk/>
            <pc:sldMk cId="3493738179" sldId="331"/>
            <ac:picMk id="7" creationId="{E417490E-4DAC-4D35-B878-C584928FE634}"/>
          </ac:picMkLst>
        </pc:picChg>
        <pc:picChg chg="mod">
          <ac:chgData name="Abel Simon1" userId="S::abel.simon1@marist.edu::c4d5c444-6c80-41c7-afd3-968a08a9817d" providerId="AD" clId="Web-{CF440A6B-517D-BB58-F076-AE1004283A6B}" dt="2020-12-02T01:30:42.163" v="549" actId="1076"/>
          <ac:picMkLst>
            <pc:docMk/>
            <pc:sldMk cId="3493738179" sldId="331"/>
            <ac:picMk id="8" creationId="{D678C253-66BE-41A3-9E60-52A82CB3582A}"/>
          </ac:picMkLst>
        </pc:picChg>
        <pc:picChg chg="add del mod">
          <ac:chgData name="Abel Simon1" userId="S::abel.simon1@marist.edu::c4d5c444-6c80-41c7-afd3-968a08a9817d" providerId="AD" clId="Web-{CF440A6B-517D-BB58-F076-AE1004283A6B}" dt="2020-12-02T01:26:48.848" v="536"/>
          <ac:picMkLst>
            <pc:docMk/>
            <pc:sldMk cId="3493738179" sldId="331"/>
            <ac:picMk id="13" creationId="{1B99C9FF-34DB-45DD-A597-512471318A99}"/>
          </ac:picMkLst>
        </pc:picChg>
        <pc:picChg chg="add del mod">
          <ac:chgData name="Abel Simon1" userId="S::abel.simon1@marist.edu::c4d5c444-6c80-41c7-afd3-968a08a9817d" providerId="AD" clId="Web-{CF440A6B-517D-BB58-F076-AE1004283A6B}" dt="2020-12-02T01:26:54.161" v="538"/>
          <ac:picMkLst>
            <pc:docMk/>
            <pc:sldMk cId="3493738179" sldId="331"/>
            <ac:picMk id="14" creationId="{A0E21A59-21C3-4A8E-AB57-C407C54DF5E4}"/>
          </ac:picMkLst>
        </pc:picChg>
        <pc:picChg chg="add del mod">
          <ac:chgData name="Abel Simon1" userId="S::abel.simon1@marist.edu::c4d5c444-6c80-41c7-afd3-968a08a9817d" providerId="AD" clId="Web-{CF440A6B-517D-BB58-F076-AE1004283A6B}" dt="2020-12-02T01:29:50.537" v="540"/>
          <ac:picMkLst>
            <pc:docMk/>
            <pc:sldMk cId="3493738179" sldId="331"/>
            <ac:picMk id="15" creationId="{7B49DD77-EF0C-4346-975C-83BE872CFFCA}"/>
          </ac:picMkLst>
        </pc:picChg>
        <pc:picChg chg="add mod">
          <ac:chgData name="Abel Simon1" userId="S::abel.simon1@marist.edu::c4d5c444-6c80-41c7-afd3-968a08a9817d" providerId="AD" clId="Web-{CF440A6B-517D-BB58-F076-AE1004283A6B}" dt="2020-12-02T02:26:24.560" v="564" actId="1076"/>
          <ac:picMkLst>
            <pc:docMk/>
            <pc:sldMk cId="3493738179" sldId="331"/>
            <ac:picMk id="16" creationId="{9283A45E-1775-43A5-A43D-21327FD67D60}"/>
          </ac:picMkLst>
        </pc:picChg>
      </pc:sldChg>
      <pc:sldChg chg="delSp">
        <pc:chgData name="Abel Simon1" userId="S::abel.simon1@marist.edu::c4d5c444-6c80-41c7-afd3-968a08a9817d" providerId="AD" clId="Web-{CF440A6B-517D-BB58-F076-AE1004283A6B}" dt="2020-12-01T21:27:58.144" v="394"/>
        <pc:sldMkLst>
          <pc:docMk/>
          <pc:sldMk cId="4188359822" sldId="332"/>
        </pc:sldMkLst>
        <pc:spChg chg="del">
          <ac:chgData name="Abel Simon1" userId="S::abel.simon1@marist.edu::c4d5c444-6c80-41c7-afd3-968a08a9817d" providerId="AD" clId="Web-{CF440A6B-517D-BB58-F076-AE1004283A6B}" dt="2020-12-01T21:27:58.144" v="394"/>
          <ac:spMkLst>
            <pc:docMk/>
            <pc:sldMk cId="4188359822" sldId="332"/>
            <ac:spMk id="2" creationId="{0B15C6EF-BF0F-40C0-8466-38E5F24B180A}"/>
          </ac:spMkLst>
        </pc:spChg>
      </pc:sldChg>
      <pc:sldChg chg="del">
        <pc:chgData name="Abel Simon1" userId="S::abel.simon1@marist.edu::c4d5c444-6c80-41c7-afd3-968a08a9817d" providerId="AD" clId="Web-{CF440A6B-517D-BB58-F076-AE1004283A6B}" dt="2020-12-01T20:34:05.984" v="111"/>
        <pc:sldMkLst>
          <pc:docMk/>
          <pc:sldMk cId="3193884122" sldId="333"/>
        </pc:sldMkLst>
      </pc:sldChg>
      <pc:sldChg chg="del">
        <pc:chgData name="Abel Simon1" userId="S::abel.simon1@marist.edu::c4d5c444-6c80-41c7-afd3-968a08a9817d" providerId="AD" clId="Web-{CF440A6B-517D-BB58-F076-AE1004283A6B}" dt="2020-12-01T20:34:05.969" v="108"/>
        <pc:sldMkLst>
          <pc:docMk/>
          <pc:sldMk cId="3869319167" sldId="334"/>
        </pc:sldMkLst>
      </pc:sldChg>
      <pc:sldChg chg="modSp delCm">
        <pc:chgData name="Abel Simon1" userId="S::abel.simon1@marist.edu::c4d5c444-6c80-41c7-afd3-968a08a9817d" providerId="AD" clId="Web-{CF440A6B-517D-BB58-F076-AE1004283A6B}" dt="2020-12-02T01:23:15.660" v="464"/>
        <pc:sldMkLst>
          <pc:docMk/>
          <pc:sldMk cId="3516487135" sldId="335"/>
        </pc:sldMkLst>
        <pc:spChg chg="mod">
          <ac:chgData name="Abel Simon1" userId="S::abel.simon1@marist.edu::c4d5c444-6c80-41c7-afd3-968a08a9817d" providerId="AD" clId="Web-{CF440A6B-517D-BB58-F076-AE1004283A6B}" dt="2020-12-01T20:56:24.939" v="202" actId="20577"/>
          <ac:spMkLst>
            <pc:docMk/>
            <pc:sldMk cId="3516487135" sldId="335"/>
            <ac:spMk id="2" creationId="{0B15C6EF-BF0F-40C0-8466-38E5F24B180A}"/>
          </ac:spMkLst>
        </pc:spChg>
      </pc:sldChg>
      <pc:sldChg chg="addSp modSp ord addCm">
        <pc:chgData name="Abel Simon1" userId="S::abel.simon1@marist.edu::c4d5c444-6c80-41c7-afd3-968a08a9817d" providerId="AD" clId="Web-{CF440A6B-517D-BB58-F076-AE1004283A6B}" dt="2020-12-02T01:32:02.007" v="555" actId="20577"/>
        <pc:sldMkLst>
          <pc:docMk/>
          <pc:sldMk cId="3929983181" sldId="336"/>
        </pc:sldMkLst>
        <pc:spChg chg="add mod">
          <ac:chgData name="Abel Simon1" userId="S::abel.simon1@marist.edu::c4d5c444-6c80-41c7-afd3-968a08a9817d" providerId="AD" clId="Web-{CF440A6B-517D-BB58-F076-AE1004283A6B}" dt="2020-12-02T01:32:02.007" v="555" actId="20577"/>
          <ac:spMkLst>
            <pc:docMk/>
            <pc:sldMk cId="3929983181" sldId="336"/>
            <ac:spMk id="4" creationId="{505BEF4F-8633-425D-A170-8BA4F9BBEAF4}"/>
          </ac:spMkLst>
        </pc:spChg>
      </pc:sldChg>
      <pc:sldChg chg="modSp ord delCm">
        <pc:chgData name="Abel Simon1" userId="S::abel.simon1@marist.edu::c4d5c444-6c80-41c7-afd3-968a08a9817d" providerId="AD" clId="Web-{CF440A6B-517D-BB58-F076-AE1004283A6B}" dt="2020-12-02T07:01:41.858" v="614" actId="1076"/>
        <pc:sldMkLst>
          <pc:docMk/>
          <pc:sldMk cId="3866947620" sldId="337"/>
        </pc:sldMkLst>
        <pc:spChg chg="mod">
          <ac:chgData name="Abel Simon1" userId="S::abel.simon1@marist.edu::c4d5c444-6c80-41c7-afd3-968a08a9817d" providerId="AD" clId="Web-{CF440A6B-517D-BB58-F076-AE1004283A6B}" dt="2020-12-02T07:00:49.467" v="605" actId="1076"/>
          <ac:spMkLst>
            <pc:docMk/>
            <pc:sldMk cId="3866947620" sldId="337"/>
            <ac:spMk id="2" creationId="{4DD84573-B6FD-408F-B41E-CEEECE4208CD}"/>
          </ac:spMkLst>
        </pc:spChg>
        <pc:spChg chg="mod">
          <ac:chgData name="Abel Simon1" userId="S::abel.simon1@marist.edu::c4d5c444-6c80-41c7-afd3-968a08a9817d" providerId="AD" clId="Web-{CF440A6B-517D-BB58-F076-AE1004283A6B}" dt="2020-12-01T21:37:26.222" v="409" actId="20577"/>
          <ac:spMkLst>
            <pc:docMk/>
            <pc:sldMk cId="3866947620" sldId="337"/>
            <ac:spMk id="3" creationId="{6273FD27-DBFC-42FE-B998-CAA63257A17A}"/>
          </ac:spMkLst>
        </pc:spChg>
        <pc:spChg chg="mod">
          <ac:chgData name="Abel Simon1" userId="S::abel.simon1@marist.edu::c4d5c444-6c80-41c7-afd3-968a08a9817d" providerId="AD" clId="Web-{CF440A6B-517D-BB58-F076-AE1004283A6B}" dt="2020-12-02T07:01:35.733" v="613" actId="1076"/>
          <ac:spMkLst>
            <pc:docMk/>
            <pc:sldMk cId="3866947620" sldId="337"/>
            <ac:spMk id="5" creationId="{F79AE01E-370C-4939-B574-AE674D771B2A}"/>
          </ac:spMkLst>
        </pc:spChg>
        <pc:spChg chg="mod">
          <ac:chgData name="Abel Simon1" userId="S::abel.simon1@marist.edu::c4d5c444-6c80-41c7-afd3-968a08a9817d" providerId="AD" clId="Web-{CF440A6B-517D-BB58-F076-AE1004283A6B}" dt="2020-12-02T07:01:41.858" v="614" actId="1076"/>
          <ac:spMkLst>
            <pc:docMk/>
            <pc:sldMk cId="3866947620" sldId="337"/>
            <ac:spMk id="7" creationId="{622B2DD8-AD3E-47AA-B458-6BB360D29869}"/>
          </ac:spMkLst>
        </pc:spChg>
      </pc:sldChg>
      <pc:sldChg chg="addSp delSp modSp add del">
        <pc:chgData name="Abel Simon1" userId="S::abel.simon1@marist.edu::c4d5c444-6c80-41c7-afd3-968a08a9817d" providerId="AD" clId="Web-{CF440A6B-517D-BB58-F076-AE1004283A6B}" dt="2020-12-01T21:31:29.066" v="395"/>
        <pc:sldMkLst>
          <pc:docMk/>
          <pc:sldMk cId="2558725097" sldId="338"/>
        </pc:sldMkLst>
        <pc:spChg chg="mod">
          <ac:chgData name="Abel Simon1" userId="S::abel.simon1@marist.edu::c4d5c444-6c80-41c7-afd3-968a08a9817d" providerId="AD" clId="Web-{CF440A6B-517D-BB58-F076-AE1004283A6B}" dt="2020-12-01T20:54:35.157" v="176" actId="1076"/>
          <ac:spMkLst>
            <pc:docMk/>
            <pc:sldMk cId="2558725097" sldId="338"/>
            <ac:spMk id="2" creationId="{055D828C-25C2-4BC8-92F8-5DCD854CA3C0}"/>
          </ac:spMkLst>
        </pc:spChg>
        <pc:spChg chg="del">
          <ac:chgData name="Abel Simon1" userId="S::abel.simon1@marist.edu::c4d5c444-6c80-41c7-afd3-968a08a9817d" providerId="AD" clId="Web-{CF440A6B-517D-BB58-F076-AE1004283A6B}" dt="2020-12-01T21:02:41.377" v="215"/>
          <ac:spMkLst>
            <pc:docMk/>
            <pc:sldMk cId="2558725097" sldId="338"/>
            <ac:spMk id="6" creationId="{4A182DEC-4C3C-453E-AAFB-5D80AC32492B}"/>
          </ac:spMkLst>
        </pc:spChg>
        <pc:spChg chg="add mod ord">
          <ac:chgData name="Abel Simon1" userId="S::abel.simon1@marist.edu::c4d5c444-6c80-41c7-afd3-968a08a9817d" providerId="AD" clId="Web-{CF440A6B-517D-BB58-F076-AE1004283A6B}" dt="2020-12-01T21:11:07.736" v="322" actId="14100"/>
          <ac:spMkLst>
            <pc:docMk/>
            <pc:sldMk cId="2558725097" sldId="338"/>
            <ac:spMk id="10" creationId="{014EF1FC-E0FB-455F-AA99-0BA750A16276}"/>
          </ac:spMkLst>
        </pc:spChg>
        <pc:spChg chg="mod">
          <ac:chgData name="Abel Simon1" userId="S::abel.simon1@marist.edu::c4d5c444-6c80-41c7-afd3-968a08a9817d" providerId="AD" clId="Web-{CF440A6B-517D-BB58-F076-AE1004283A6B}" dt="2020-12-01T21:10:42.955" v="316" actId="14100"/>
          <ac:spMkLst>
            <pc:docMk/>
            <pc:sldMk cId="2558725097" sldId="338"/>
            <ac:spMk id="50" creationId="{6423203F-F132-4D4D-A41A-5870B6DA683C}"/>
          </ac:spMkLst>
        </pc:spChg>
        <pc:spChg chg="mod">
          <ac:chgData name="Abel Simon1" userId="S::abel.simon1@marist.edu::c4d5c444-6c80-41c7-afd3-968a08a9817d" providerId="AD" clId="Web-{CF440A6B-517D-BB58-F076-AE1004283A6B}" dt="2020-12-01T21:02:46.361" v="216" actId="1076"/>
          <ac:spMkLst>
            <pc:docMk/>
            <pc:sldMk cId="2558725097" sldId="338"/>
            <ac:spMk id="51" creationId="{85C4B250-2D82-4239-953C-9F69640DCB52}"/>
          </ac:spMkLst>
        </pc:spChg>
        <pc:picChg chg="mod">
          <ac:chgData name="Abel Simon1" userId="S::abel.simon1@marist.edu::c4d5c444-6c80-41c7-afd3-968a08a9817d" providerId="AD" clId="Web-{CF440A6B-517D-BB58-F076-AE1004283A6B}" dt="2020-12-01T21:11:11.408" v="324" actId="1076"/>
          <ac:picMkLst>
            <pc:docMk/>
            <pc:sldMk cId="2558725097" sldId="338"/>
            <ac:picMk id="3" creationId="{6FC9584C-84B3-403B-A98B-EF19EDC9462E}"/>
          </ac:picMkLst>
        </pc:picChg>
        <pc:picChg chg="mod">
          <ac:chgData name="Abel Simon1" userId="S::abel.simon1@marist.edu::c4d5c444-6c80-41c7-afd3-968a08a9817d" providerId="AD" clId="Web-{CF440A6B-517D-BB58-F076-AE1004283A6B}" dt="2020-12-01T21:11:11.377" v="323" actId="1076"/>
          <ac:picMkLst>
            <pc:docMk/>
            <pc:sldMk cId="2558725097" sldId="338"/>
            <ac:picMk id="4" creationId="{11BA0A0C-254A-4320-A4F4-88A651E8082F}"/>
          </ac:picMkLst>
        </pc:picChg>
        <pc:picChg chg="mod">
          <ac:chgData name="Abel Simon1" userId="S::abel.simon1@marist.edu::c4d5c444-6c80-41c7-afd3-968a08a9817d" providerId="AD" clId="Web-{CF440A6B-517D-BB58-F076-AE1004283A6B}" dt="2020-12-01T21:11:11.439" v="325" actId="1076"/>
          <ac:picMkLst>
            <pc:docMk/>
            <pc:sldMk cId="2558725097" sldId="338"/>
            <ac:picMk id="5" creationId="{F10ABBE4-1771-446B-A373-36EA60E5498E}"/>
          </ac:picMkLst>
        </pc:picChg>
        <pc:picChg chg="mod">
          <ac:chgData name="Abel Simon1" userId="S::abel.simon1@marist.edu::c4d5c444-6c80-41c7-afd3-968a08a9817d" providerId="AD" clId="Web-{CF440A6B-517D-BB58-F076-AE1004283A6B}" dt="2020-12-01T21:11:11.455" v="326" actId="1076"/>
          <ac:picMkLst>
            <pc:docMk/>
            <pc:sldMk cId="2558725097" sldId="338"/>
            <ac:picMk id="7" creationId="{8ED6FDF4-86ED-4935-8309-EBA3D977457D}"/>
          </ac:picMkLst>
        </pc:picChg>
        <pc:picChg chg="mod ord">
          <ac:chgData name="Abel Simon1" userId="S::abel.simon1@marist.edu::c4d5c444-6c80-41c7-afd3-968a08a9817d" providerId="AD" clId="Web-{CF440A6B-517D-BB58-F076-AE1004283A6B}" dt="2020-12-01T21:11:05.174" v="321" actId="1076"/>
          <ac:picMkLst>
            <pc:docMk/>
            <pc:sldMk cId="2558725097" sldId="338"/>
            <ac:picMk id="8" creationId="{4B0478B3-C27D-4883-BC87-897B90835A9F}"/>
          </ac:picMkLst>
        </pc:picChg>
        <pc:picChg chg="mod">
          <ac:chgData name="Abel Simon1" userId="S::abel.simon1@marist.edu::c4d5c444-6c80-41c7-afd3-968a08a9817d" providerId="AD" clId="Web-{CF440A6B-517D-BB58-F076-AE1004283A6B}" dt="2020-12-01T21:11:16.299" v="327" actId="14100"/>
          <ac:picMkLst>
            <pc:docMk/>
            <pc:sldMk cId="2558725097" sldId="338"/>
            <ac:picMk id="9" creationId="{CCD65B10-8BC4-48A4-977F-300D1FD548BC}"/>
          </ac:picMkLst>
        </pc:picChg>
      </pc:sldChg>
      <pc:sldChg chg="modSp">
        <pc:chgData name="Abel Simon1" userId="S::abel.simon1@marist.edu::c4d5c444-6c80-41c7-afd3-968a08a9817d" providerId="AD" clId="Web-{CF440A6B-517D-BB58-F076-AE1004283A6B}" dt="2020-12-01T21:11:56.158" v="339" actId="20577"/>
        <pc:sldMkLst>
          <pc:docMk/>
          <pc:sldMk cId="2947521539" sldId="339"/>
        </pc:sldMkLst>
        <pc:spChg chg="mod">
          <ac:chgData name="Abel Simon1" userId="S::abel.simon1@marist.edu::c4d5c444-6c80-41c7-afd3-968a08a9817d" providerId="AD" clId="Web-{CF440A6B-517D-BB58-F076-AE1004283A6B}" dt="2020-12-01T21:11:56.158" v="339" actId="20577"/>
          <ac:spMkLst>
            <pc:docMk/>
            <pc:sldMk cId="2947521539" sldId="339"/>
            <ac:spMk id="6" creationId="{A729B878-D1E2-40B1-8BE0-B609F3905990}"/>
          </ac:spMkLst>
        </pc:spChg>
      </pc:sldChg>
      <pc:sldChg chg="modSp add">
        <pc:chgData name="Abel Simon1" userId="S::abel.simon1@marist.edu::c4d5c444-6c80-41c7-afd3-968a08a9817d" providerId="AD" clId="Web-{CF440A6B-517D-BB58-F076-AE1004283A6B}" dt="2020-12-01T21:36:48.566" v="402" actId="20577"/>
        <pc:sldMkLst>
          <pc:docMk/>
          <pc:sldMk cId="1427569382" sldId="340"/>
        </pc:sldMkLst>
        <pc:spChg chg="mod">
          <ac:chgData name="Abel Simon1" userId="S::abel.simon1@marist.edu::c4d5c444-6c80-41c7-afd3-968a08a9817d" providerId="AD" clId="Web-{CF440A6B-517D-BB58-F076-AE1004283A6B}" dt="2020-12-01T21:36:48.566" v="402" actId="20577"/>
          <ac:spMkLst>
            <pc:docMk/>
            <pc:sldMk cId="1427569382" sldId="340"/>
            <ac:spMk id="3" creationId="{6273FD27-DBFC-42FE-B998-CAA63257A17A}"/>
          </ac:spMkLst>
        </pc:spChg>
        <pc:graphicFrameChg chg="modGraphic">
          <ac:chgData name="Abel Simon1" userId="S::abel.simon1@marist.edu::c4d5c444-6c80-41c7-afd3-968a08a9817d" providerId="AD" clId="Web-{CF440A6B-517D-BB58-F076-AE1004283A6B}" dt="2020-12-01T21:34:09.159" v="400" actId="20577"/>
          <ac:graphicFrameMkLst>
            <pc:docMk/>
            <pc:sldMk cId="1427569382" sldId="340"/>
            <ac:graphicFrameMk id="12" creationId="{27FD7246-260A-4394-8317-6E652777AB3C}"/>
          </ac:graphicFrameMkLst>
        </pc:graphicFrameChg>
      </pc:sldChg>
    </pc:docChg>
  </pc:docChgLst>
  <pc:docChgLst>
    <pc:chgData name="Brendan Bartow1" userId="S::brendan.bartow1@marist.edu::8b259d30-54b6-406a-af7b-dd8f199c7b47" providerId="AD" clId="Web-{D92E0BB3-842B-CAAA-4465-ED6E76C8FC3F}"/>
    <pc:docChg chg="modSld">
      <pc:chgData name="Brendan Bartow1" userId="S::brendan.bartow1@marist.edu::8b259d30-54b6-406a-af7b-dd8f199c7b47" providerId="AD" clId="Web-{D92E0BB3-842B-CAAA-4465-ED6E76C8FC3F}" dt="2020-11-29T22:47:12.309" v="41" actId="1076"/>
      <pc:docMkLst>
        <pc:docMk/>
      </pc:docMkLst>
      <pc:sldChg chg="addSp delSp modSp">
        <pc:chgData name="Brendan Bartow1" userId="S::brendan.bartow1@marist.edu::8b259d30-54b6-406a-af7b-dd8f199c7b47" providerId="AD" clId="Web-{D92E0BB3-842B-CAAA-4465-ED6E76C8FC3F}" dt="2020-11-29T22:47:12.309" v="41" actId="1076"/>
        <pc:sldMkLst>
          <pc:docMk/>
          <pc:sldMk cId="3759778167" sldId="287"/>
        </pc:sldMkLst>
        <pc:spChg chg="mod">
          <ac:chgData name="Brendan Bartow1" userId="S::brendan.bartow1@marist.edu::8b259d30-54b6-406a-af7b-dd8f199c7b47" providerId="AD" clId="Web-{D92E0BB3-842B-CAAA-4465-ED6E76C8FC3F}" dt="2020-11-29T22:46:26.371" v="27" actId="14100"/>
          <ac:spMkLst>
            <pc:docMk/>
            <pc:sldMk cId="3759778167" sldId="287"/>
            <ac:spMk id="8" creationId="{30B62FA5-2E78-4BA3-A744-1BC2C8258063}"/>
          </ac:spMkLst>
        </pc:spChg>
        <pc:picChg chg="add mod">
          <ac:chgData name="Brendan Bartow1" userId="S::brendan.bartow1@marist.edu::8b259d30-54b6-406a-af7b-dd8f199c7b47" providerId="AD" clId="Web-{D92E0BB3-842B-CAAA-4465-ED6E76C8FC3F}" dt="2020-11-29T22:47:06.902" v="38" actId="1076"/>
          <ac:picMkLst>
            <pc:docMk/>
            <pc:sldMk cId="3759778167" sldId="287"/>
            <ac:picMk id="3" creationId="{6FC9584C-84B3-403B-A98B-EF19EDC9462E}"/>
          </ac:picMkLst>
        </pc:picChg>
        <pc:picChg chg="add mod">
          <ac:chgData name="Brendan Bartow1" userId="S::brendan.bartow1@marist.edu::8b259d30-54b6-406a-af7b-dd8f199c7b47" providerId="AD" clId="Web-{D92E0BB3-842B-CAAA-4465-ED6E76C8FC3F}" dt="2020-11-29T22:47:08.402" v="39" actId="1076"/>
          <ac:picMkLst>
            <pc:docMk/>
            <pc:sldMk cId="3759778167" sldId="287"/>
            <ac:picMk id="4" creationId="{11BA0A0C-254A-4320-A4F4-88A651E8082F}"/>
          </ac:picMkLst>
        </pc:picChg>
        <pc:picChg chg="add mod">
          <ac:chgData name="Brendan Bartow1" userId="S::brendan.bartow1@marist.edu::8b259d30-54b6-406a-af7b-dd8f199c7b47" providerId="AD" clId="Web-{D92E0BB3-842B-CAAA-4465-ED6E76C8FC3F}" dt="2020-11-29T22:47:10.840" v="40" actId="1076"/>
          <ac:picMkLst>
            <pc:docMk/>
            <pc:sldMk cId="3759778167" sldId="287"/>
            <ac:picMk id="5" creationId="{F10ABBE4-1771-446B-A373-36EA60E5498E}"/>
          </ac:picMkLst>
        </pc:picChg>
        <pc:picChg chg="add mod">
          <ac:chgData name="Brendan Bartow1" userId="S::brendan.bartow1@marist.edu::8b259d30-54b6-406a-af7b-dd8f199c7b47" providerId="AD" clId="Web-{D92E0BB3-842B-CAAA-4465-ED6E76C8FC3F}" dt="2020-11-29T22:47:12.309" v="41" actId="1076"/>
          <ac:picMkLst>
            <pc:docMk/>
            <pc:sldMk cId="3759778167" sldId="287"/>
            <ac:picMk id="7" creationId="{8ED6FDF4-86ED-4935-8309-EBA3D977457D}"/>
          </ac:picMkLst>
        </pc:picChg>
        <pc:picChg chg="del">
          <ac:chgData name="Brendan Bartow1" userId="S::brendan.bartow1@marist.edu::8b259d30-54b6-406a-af7b-dd8f199c7b47" providerId="AD" clId="Web-{D92E0BB3-842B-CAAA-4465-ED6E76C8FC3F}" dt="2020-11-29T22:22:23.128" v="4"/>
          <ac:picMkLst>
            <pc:docMk/>
            <pc:sldMk cId="3759778167" sldId="287"/>
            <ac:picMk id="33" creationId="{68116BB5-CF69-4C1F-81AB-1E0C38FCBB7F}"/>
          </ac:picMkLst>
        </pc:picChg>
      </pc:sldChg>
    </pc:docChg>
  </pc:docChgLst>
  <pc:docChgLst>
    <pc:chgData name="Abel Simon1" userId="S::abel.simon1@marist.edu::c4d5c444-6c80-41c7-afd3-968a08a9817d" providerId="AD" clId="Web-{15624F80-6FD1-909F-9574-B78679D9C7ED}"/>
    <pc:docChg chg="addSld delSld modSld sldOrd addMainMaster modMainMaster">
      <pc:chgData name="Abel Simon1" userId="S::abel.simon1@marist.edu::c4d5c444-6c80-41c7-afd3-968a08a9817d" providerId="AD" clId="Web-{15624F80-6FD1-909F-9574-B78679D9C7ED}" dt="2020-12-01T04:56:21.284" v="1394" actId="1076"/>
      <pc:docMkLst>
        <pc:docMk/>
      </pc:docMkLst>
      <pc:sldChg chg="addSp delSp modSp del">
        <pc:chgData name="Abel Simon1" userId="S::abel.simon1@marist.edu::c4d5c444-6c80-41c7-afd3-968a08a9817d" providerId="AD" clId="Web-{15624F80-6FD1-909F-9574-B78679D9C7ED}" dt="2020-12-01T03:45:42.478" v="833"/>
        <pc:sldMkLst>
          <pc:docMk/>
          <pc:sldMk cId="0" sldId="257"/>
        </pc:sldMkLst>
        <pc:spChg chg="add del mod">
          <ac:chgData name="Abel Simon1" userId="S::abel.simon1@marist.edu::c4d5c444-6c80-41c7-afd3-968a08a9817d" providerId="AD" clId="Web-{15624F80-6FD1-909F-9574-B78679D9C7ED}" dt="2020-12-01T03:29:30.636" v="655"/>
          <ac:spMkLst>
            <pc:docMk/>
            <pc:sldMk cId="0" sldId="257"/>
            <ac:spMk id="4" creationId="{6FD11432-B6C5-4F6A-A6F9-FBA489260662}"/>
          </ac:spMkLst>
        </pc:spChg>
        <pc:spChg chg="del mod">
          <ac:chgData name="Abel Simon1" userId="S::abel.simon1@marist.edu::c4d5c444-6c80-41c7-afd3-968a08a9817d" providerId="AD" clId="Web-{15624F80-6FD1-909F-9574-B78679D9C7ED}" dt="2020-12-01T03:29:21.918" v="652"/>
          <ac:spMkLst>
            <pc:docMk/>
            <pc:sldMk cId="0" sldId="257"/>
            <ac:spMk id="6" creationId="{97FFF88F-B958-4DD4-98F2-8CC13BE5C49D}"/>
          </ac:spMkLst>
        </pc:spChg>
        <pc:spChg chg="add del mod">
          <ac:chgData name="Abel Simon1" userId="S::abel.simon1@marist.edu::c4d5c444-6c80-41c7-afd3-968a08a9817d" providerId="AD" clId="Web-{15624F80-6FD1-909F-9574-B78679D9C7ED}" dt="2020-12-01T03:21:22.474" v="613"/>
          <ac:spMkLst>
            <pc:docMk/>
            <pc:sldMk cId="0" sldId="257"/>
            <ac:spMk id="7" creationId="{9FDE0A39-BB3E-4C6A-B83A-B587E00A8614}"/>
          </ac:spMkLst>
        </pc:spChg>
        <pc:spChg chg="add mod">
          <ac:chgData name="Abel Simon1" userId="S::abel.simon1@marist.edu::c4d5c444-6c80-41c7-afd3-968a08a9817d" providerId="AD" clId="Web-{15624F80-6FD1-909F-9574-B78679D9C7ED}" dt="2020-12-01T03:34:04.907" v="748" actId="1076"/>
          <ac:spMkLst>
            <pc:docMk/>
            <pc:sldMk cId="0" sldId="257"/>
            <ac:spMk id="8" creationId="{08E4AB3D-3E2D-476E-8188-E10875E15A9E}"/>
          </ac:spMkLst>
        </pc:spChg>
        <pc:spChg chg="add mod">
          <ac:chgData name="Abel Simon1" userId="S::abel.simon1@marist.edu::c4d5c444-6c80-41c7-afd3-968a08a9817d" providerId="AD" clId="Web-{15624F80-6FD1-909F-9574-B78679D9C7ED}" dt="2020-12-01T03:34:14.236" v="750" actId="1076"/>
          <ac:spMkLst>
            <pc:docMk/>
            <pc:sldMk cId="0" sldId="257"/>
            <ac:spMk id="9" creationId="{03EBA6B4-29EA-4CA7-89DA-D3D2FBEC6D89}"/>
          </ac:spMkLst>
        </pc:spChg>
        <pc:spChg chg="add del mod">
          <ac:chgData name="Abel Simon1" userId="S::abel.simon1@marist.edu::c4d5c444-6c80-41c7-afd3-968a08a9817d" providerId="AD" clId="Web-{15624F80-6FD1-909F-9574-B78679D9C7ED}" dt="2020-12-01T03:02:04.885" v="426"/>
          <ac:spMkLst>
            <pc:docMk/>
            <pc:sldMk cId="0" sldId="257"/>
            <ac:spMk id="10" creationId="{162FC116-501A-458E-B234-C3A6E4BFFC48}"/>
          </ac:spMkLst>
        </pc:spChg>
        <pc:spChg chg="add del mod">
          <ac:chgData name="Abel Simon1" userId="S::abel.simon1@marist.edu::c4d5c444-6c80-41c7-afd3-968a08a9817d" providerId="AD" clId="Web-{15624F80-6FD1-909F-9574-B78679D9C7ED}" dt="2020-12-01T03:29:44.668" v="658"/>
          <ac:spMkLst>
            <pc:docMk/>
            <pc:sldMk cId="0" sldId="257"/>
            <ac:spMk id="12" creationId="{1FF76CDD-BBD8-4B14-B0A1-E43D5FFA39D4}"/>
          </ac:spMkLst>
        </pc:spChg>
        <pc:spChg chg="add mod">
          <ac:chgData name="Abel Simon1" userId="S::abel.simon1@marist.edu::c4d5c444-6c80-41c7-afd3-968a08a9817d" providerId="AD" clId="Web-{15624F80-6FD1-909F-9574-B78679D9C7ED}" dt="2020-12-01T03:34:08.190" v="749" actId="1076"/>
          <ac:spMkLst>
            <pc:docMk/>
            <pc:sldMk cId="0" sldId="257"/>
            <ac:spMk id="15" creationId="{FE3AF8B5-981C-4B7D-85A4-2EADCC5B36B6}"/>
          </ac:spMkLst>
        </pc:spChg>
        <pc:spChg chg="mod">
          <ac:chgData name="Abel Simon1" userId="S::abel.simon1@marist.edu::c4d5c444-6c80-41c7-afd3-968a08a9817d" providerId="AD" clId="Web-{15624F80-6FD1-909F-9574-B78679D9C7ED}" dt="2020-12-01T02:59:41.150" v="387" actId="20577"/>
          <ac:spMkLst>
            <pc:docMk/>
            <pc:sldMk cId="0" sldId="257"/>
            <ac:spMk id="71" creationId="{00000000-0000-0000-0000-000000000000}"/>
          </ac:spMkLst>
        </pc:spChg>
        <pc:spChg chg="del mod">
          <ac:chgData name="Abel Simon1" userId="S::abel.simon1@marist.edu::c4d5c444-6c80-41c7-afd3-968a08a9817d" providerId="AD" clId="Web-{15624F80-6FD1-909F-9574-B78679D9C7ED}" dt="2020-12-01T03:33:33.172" v="742"/>
          <ac:spMkLst>
            <pc:docMk/>
            <pc:sldMk cId="0" sldId="257"/>
            <ac:spMk id="76" creationId="{00000000-0000-0000-0000-000000000000}"/>
          </ac:spMkLst>
        </pc:spChg>
        <pc:picChg chg="del">
          <ac:chgData name="Abel Simon1" userId="S::abel.simon1@marist.edu::c4d5c444-6c80-41c7-afd3-968a08a9817d" providerId="AD" clId="Web-{15624F80-6FD1-909F-9574-B78679D9C7ED}" dt="2020-12-01T03:33:28.281" v="739"/>
          <ac:picMkLst>
            <pc:docMk/>
            <pc:sldMk cId="0" sldId="257"/>
            <ac:picMk id="3" creationId="{C6941A1B-96FE-4BE4-9EAE-82AC99AA8AFD}"/>
          </ac:picMkLst>
        </pc:picChg>
        <pc:picChg chg="add mod">
          <ac:chgData name="Abel Simon1" userId="S::abel.simon1@marist.edu::c4d5c444-6c80-41c7-afd3-968a08a9817d" providerId="AD" clId="Web-{15624F80-6FD1-909F-9574-B78679D9C7ED}" dt="2020-12-01T03:33:40.390" v="743" actId="1076"/>
          <ac:picMkLst>
            <pc:docMk/>
            <pc:sldMk cId="0" sldId="257"/>
            <ac:picMk id="13" creationId="{C1F85031-A234-459E-A396-2C7B2B70CC39}"/>
          </ac:picMkLst>
        </pc:picChg>
      </pc:sldChg>
      <pc:sldChg chg="addSp delSp modSp">
        <pc:chgData name="Abel Simon1" userId="S::abel.simon1@marist.edu::c4d5c444-6c80-41c7-afd3-968a08a9817d" providerId="AD" clId="Web-{15624F80-6FD1-909F-9574-B78679D9C7ED}" dt="2020-12-01T03:02:48.042" v="428" actId="20577"/>
        <pc:sldMkLst>
          <pc:docMk/>
          <pc:sldMk cId="0" sldId="259"/>
        </pc:sldMkLst>
        <pc:spChg chg="add del mod">
          <ac:chgData name="Abel Simon1" userId="S::abel.simon1@marist.edu::c4d5c444-6c80-41c7-afd3-968a08a9817d" providerId="AD" clId="Web-{15624F80-6FD1-909F-9574-B78679D9C7ED}" dt="2020-12-01T03:02:48.042" v="428" actId="20577"/>
          <ac:spMkLst>
            <pc:docMk/>
            <pc:sldMk cId="0" sldId="259"/>
            <ac:spMk id="3" creationId="{CD18808E-7D9F-4634-BACB-754EBB3B9B7E}"/>
          </ac:spMkLst>
        </pc:spChg>
        <pc:spChg chg="mod">
          <ac:chgData name="Abel Simon1" userId="S::abel.simon1@marist.edu::c4d5c444-6c80-41c7-afd3-968a08a9817d" providerId="AD" clId="Web-{15624F80-6FD1-909F-9574-B78679D9C7ED}" dt="2020-12-01T02:57:20.570" v="346" actId="20577"/>
          <ac:spMkLst>
            <pc:docMk/>
            <pc:sldMk cId="0" sldId="259"/>
            <ac:spMk id="9" creationId="{6108C467-B645-46AD-8959-108F32D12712}"/>
          </ac:spMkLst>
        </pc:spChg>
      </pc:sldChg>
      <pc:sldChg chg="modSp">
        <pc:chgData name="Abel Simon1" userId="S::abel.simon1@marist.edu::c4d5c444-6c80-41c7-afd3-968a08a9817d" providerId="AD" clId="Web-{15624F80-6FD1-909F-9574-B78679D9C7ED}" dt="2020-12-01T03:26:21.828" v="651" actId="1076"/>
        <pc:sldMkLst>
          <pc:docMk/>
          <pc:sldMk cId="3759778167" sldId="287"/>
        </pc:sldMkLst>
        <pc:spChg chg="mod">
          <ac:chgData name="Abel Simon1" userId="S::abel.simon1@marist.edu::c4d5c444-6c80-41c7-afd3-968a08a9817d" providerId="AD" clId="Web-{15624F80-6FD1-909F-9574-B78679D9C7ED}" dt="2020-12-01T03:25:49.887" v="639" actId="1076"/>
          <ac:spMkLst>
            <pc:docMk/>
            <pc:sldMk cId="3759778167" sldId="287"/>
            <ac:spMk id="8" creationId="{30B62FA5-2E78-4BA3-A744-1BC2C8258063}"/>
          </ac:spMkLst>
        </pc:spChg>
        <pc:spChg chg="mod">
          <ac:chgData name="Abel Simon1" userId="S::abel.simon1@marist.edu::c4d5c444-6c80-41c7-afd3-968a08a9817d" providerId="AD" clId="Web-{15624F80-6FD1-909F-9574-B78679D9C7ED}" dt="2020-12-01T03:26:21.797" v="648" actId="1076"/>
          <ac:spMkLst>
            <pc:docMk/>
            <pc:sldMk cId="3759778167" sldId="287"/>
            <ac:spMk id="24" creationId="{33739DEA-F01D-4ECA-B175-7F29ACEAD258}"/>
          </ac:spMkLst>
        </pc:spChg>
        <pc:spChg chg="mod">
          <ac:chgData name="Abel Simon1" userId="S::abel.simon1@marist.edu::c4d5c444-6c80-41c7-afd3-968a08a9817d" providerId="AD" clId="Web-{15624F80-6FD1-909F-9574-B78679D9C7ED}" dt="2020-12-01T03:26:21.812" v="649" actId="1076"/>
          <ac:spMkLst>
            <pc:docMk/>
            <pc:sldMk cId="3759778167" sldId="287"/>
            <ac:spMk id="26" creationId="{68881126-BE7B-438C-AA98-FFF5D4B5B589}"/>
          </ac:spMkLst>
        </pc:spChg>
        <pc:spChg chg="mod">
          <ac:chgData name="Abel Simon1" userId="S::abel.simon1@marist.edu::c4d5c444-6c80-41c7-afd3-968a08a9817d" providerId="AD" clId="Web-{15624F80-6FD1-909F-9574-B78679D9C7ED}" dt="2020-12-01T03:26:21.812" v="650" actId="1076"/>
          <ac:spMkLst>
            <pc:docMk/>
            <pc:sldMk cId="3759778167" sldId="287"/>
            <ac:spMk id="28" creationId="{B50641AE-9B27-4EAC-8CA4-41456B4B6ECE}"/>
          </ac:spMkLst>
        </pc:spChg>
        <pc:spChg chg="mod">
          <ac:chgData name="Abel Simon1" userId="S::abel.simon1@marist.edu::c4d5c444-6c80-41c7-afd3-968a08a9817d" providerId="AD" clId="Web-{15624F80-6FD1-909F-9574-B78679D9C7ED}" dt="2020-12-01T03:26:21.828" v="651" actId="1076"/>
          <ac:spMkLst>
            <pc:docMk/>
            <pc:sldMk cId="3759778167" sldId="287"/>
            <ac:spMk id="29" creationId="{573920EE-B827-4AE2-B7CF-10C6BF8E99DC}"/>
          </ac:spMkLst>
        </pc:spChg>
      </pc:sldChg>
      <pc:sldChg chg="modSp">
        <pc:chgData name="Abel Simon1" userId="S::abel.simon1@marist.edu::c4d5c444-6c80-41c7-afd3-968a08a9817d" providerId="AD" clId="Web-{15624F80-6FD1-909F-9574-B78679D9C7ED}" dt="2020-11-30T22:03:04.784" v="72" actId="1076"/>
        <pc:sldMkLst>
          <pc:docMk/>
          <pc:sldMk cId="1418452115" sldId="296"/>
        </pc:sldMkLst>
        <pc:picChg chg="mod">
          <ac:chgData name="Abel Simon1" userId="S::abel.simon1@marist.edu::c4d5c444-6c80-41c7-afd3-968a08a9817d" providerId="AD" clId="Web-{15624F80-6FD1-909F-9574-B78679D9C7ED}" dt="2020-11-30T22:03:04.784" v="72" actId="1076"/>
          <ac:picMkLst>
            <pc:docMk/>
            <pc:sldMk cId="1418452115" sldId="296"/>
            <ac:picMk id="7" creationId="{A444E6BB-D7A7-46AA-819E-F6693ACA55CF}"/>
          </ac:picMkLst>
        </pc:picChg>
      </pc:sldChg>
      <pc:sldChg chg="modSp">
        <pc:chgData name="Abel Simon1" userId="S::abel.simon1@marist.edu::c4d5c444-6c80-41c7-afd3-968a08a9817d" providerId="AD" clId="Web-{15624F80-6FD1-909F-9574-B78679D9C7ED}" dt="2020-12-01T03:46:45.948" v="837" actId="1076"/>
        <pc:sldMkLst>
          <pc:docMk/>
          <pc:sldMk cId="2454066299" sldId="297"/>
        </pc:sldMkLst>
        <pc:picChg chg="mod">
          <ac:chgData name="Abel Simon1" userId="S::abel.simon1@marist.edu::c4d5c444-6c80-41c7-afd3-968a08a9817d" providerId="AD" clId="Web-{15624F80-6FD1-909F-9574-B78679D9C7ED}" dt="2020-12-01T03:46:45.948" v="837" actId="1076"/>
          <ac:picMkLst>
            <pc:docMk/>
            <pc:sldMk cId="2454066299" sldId="297"/>
            <ac:picMk id="2" creationId="{15E3C8BF-44C0-4EB2-BA57-BAC089DA9929}"/>
          </ac:picMkLst>
        </pc:picChg>
        <pc:picChg chg="mod">
          <ac:chgData name="Abel Simon1" userId="S::abel.simon1@marist.edu::c4d5c444-6c80-41c7-afd3-968a08a9817d" providerId="AD" clId="Web-{15624F80-6FD1-909F-9574-B78679D9C7ED}" dt="2020-11-30T22:02:10.846" v="65" actId="1076"/>
          <ac:picMkLst>
            <pc:docMk/>
            <pc:sldMk cId="2454066299" sldId="297"/>
            <ac:picMk id="4" creationId="{715199B1-E4A6-44C9-8E7B-B28DEA3F1E3F}"/>
          </ac:picMkLst>
        </pc:picChg>
      </pc:sldChg>
      <pc:sldChg chg="modSp">
        <pc:chgData name="Abel Simon1" userId="S::abel.simon1@marist.edu::c4d5c444-6c80-41c7-afd3-968a08a9817d" providerId="AD" clId="Web-{15624F80-6FD1-909F-9574-B78679D9C7ED}" dt="2020-12-01T03:05:21.731" v="433" actId="20577"/>
        <pc:sldMkLst>
          <pc:docMk/>
          <pc:sldMk cId="2165457401" sldId="298"/>
        </pc:sldMkLst>
        <pc:spChg chg="mod">
          <ac:chgData name="Abel Simon1" userId="S::abel.simon1@marist.edu::c4d5c444-6c80-41c7-afd3-968a08a9817d" providerId="AD" clId="Web-{15624F80-6FD1-909F-9574-B78679D9C7ED}" dt="2020-12-01T03:05:21.731" v="433" actId="20577"/>
          <ac:spMkLst>
            <pc:docMk/>
            <pc:sldMk cId="2165457401" sldId="298"/>
            <ac:spMk id="6" creationId="{011DB247-5338-4EBA-B7F2-079E722B0536}"/>
          </ac:spMkLst>
        </pc:spChg>
      </pc:sldChg>
      <pc:sldChg chg="addSp delSp modSp mod modClrScheme chgLayout">
        <pc:chgData name="Abel Simon1" userId="S::abel.simon1@marist.edu::c4d5c444-6c80-41c7-afd3-968a08a9817d" providerId="AD" clId="Web-{15624F80-6FD1-909F-9574-B78679D9C7ED}" dt="2020-12-01T02:46:49.600" v="86"/>
        <pc:sldMkLst>
          <pc:docMk/>
          <pc:sldMk cId="2183437949" sldId="304"/>
        </pc:sldMkLst>
        <pc:spChg chg="mod ord">
          <ac:chgData name="Abel Simon1" userId="S::abel.simon1@marist.edu::c4d5c444-6c80-41c7-afd3-968a08a9817d" providerId="AD" clId="Web-{15624F80-6FD1-909F-9574-B78679D9C7ED}" dt="2020-12-01T02:46:49.600" v="86"/>
          <ac:spMkLst>
            <pc:docMk/>
            <pc:sldMk cId="2183437949" sldId="304"/>
            <ac:spMk id="3" creationId="{6273FD27-DBFC-42FE-B998-CAA63257A17A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2:46:29.678" v="84"/>
          <ac:spMkLst>
            <pc:docMk/>
            <pc:sldMk cId="2183437949" sldId="304"/>
            <ac:spMk id="4" creationId="{9B92C2EE-C6B4-476F-A42E-345596EE9397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2:46:24.241" v="82"/>
          <ac:spMkLst>
            <pc:docMk/>
            <pc:sldMk cId="2183437949" sldId="304"/>
            <ac:spMk id="8" creationId="{60D00242-5D84-457A-BCCA-07D8E0AB94B2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2:46:24.241" v="82"/>
          <ac:spMkLst>
            <pc:docMk/>
            <pc:sldMk cId="2183437949" sldId="304"/>
            <ac:spMk id="9" creationId="{3B42BE92-1D15-40B2-91C9-4FEB5CE22A38}"/>
          </ac:spMkLst>
        </pc:spChg>
        <pc:picChg chg="mod">
          <ac:chgData name="Abel Simon1" userId="S::abel.simon1@marist.edu::c4d5c444-6c80-41c7-afd3-968a08a9817d" providerId="AD" clId="Web-{15624F80-6FD1-909F-9574-B78679D9C7ED}" dt="2020-12-01T02:46:38.694" v="85" actId="1076"/>
          <ac:picMkLst>
            <pc:docMk/>
            <pc:sldMk cId="2183437949" sldId="304"/>
            <ac:picMk id="7" creationId="{D911C02A-FE33-4C9A-9964-24F31FA24377}"/>
          </ac:picMkLst>
        </pc:picChg>
      </pc:sldChg>
      <pc:sldChg chg="modSp">
        <pc:chgData name="Abel Simon1" userId="S::abel.simon1@marist.edu::c4d5c444-6c80-41c7-afd3-968a08a9817d" providerId="AD" clId="Web-{15624F80-6FD1-909F-9574-B78679D9C7ED}" dt="2020-12-01T02:57:26.554" v="368" actId="20577"/>
        <pc:sldMkLst>
          <pc:docMk/>
          <pc:sldMk cId="800900282" sldId="309"/>
        </pc:sldMkLst>
        <pc:spChg chg="mod">
          <ac:chgData name="Abel Simon1" userId="S::abel.simon1@marist.edu::c4d5c444-6c80-41c7-afd3-968a08a9817d" providerId="AD" clId="Web-{15624F80-6FD1-909F-9574-B78679D9C7ED}" dt="2020-12-01T02:57:26.554" v="368" actId="20577"/>
          <ac:spMkLst>
            <pc:docMk/>
            <pc:sldMk cId="800900282" sldId="309"/>
            <ac:spMk id="2" creationId="{6E2EF649-743A-4EF5-A2D4-772A46E6E83C}"/>
          </ac:spMkLst>
        </pc:spChg>
      </pc:sldChg>
      <pc:sldChg chg="addSp delSp modSp add del ord replId">
        <pc:chgData name="Abel Simon1" userId="S::abel.simon1@marist.edu::c4d5c444-6c80-41c7-afd3-968a08a9817d" providerId="AD" clId="Web-{15624F80-6FD1-909F-9574-B78679D9C7ED}" dt="2020-12-01T04:32:58.707" v="1290"/>
        <pc:sldMkLst>
          <pc:docMk/>
          <pc:sldMk cId="3388210598" sldId="312"/>
        </pc:sldMkLst>
        <pc:spChg chg="mod">
          <ac:chgData name="Abel Simon1" userId="S::abel.simon1@marist.edu::c4d5c444-6c80-41c7-afd3-968a08a9817d" providerId="AD" clId="Web-{15624F80-6FD1-909F-9574-B78679D9C7ED}" dt="2020-12-01T03:45:02.697" v="820" actId="14100"/>
          <ac:spMkLst>
            <pc:docMk/>
            <pc:sldMk cId="3388210598" sldId="312"/>
            <ac:spMk id="2" creationId="{02C2E083-9C55-471E-876F-36B30B55E75E}"/>
          </ac:spMkLst>
        </pc:spChg>
        <pc:spChg chg="mod">
          <ac:chgData name="Abel Simon1" userId="S::abel.simon1@marist.edu::c4d5c444-6c80-41c7-afd3-968a08a9817d" providerId="AD" clId="Web-{15624F80-6FD1-909F-9574-B78679D9C7ED}" dt="2020-12-01T03:50:27.030" v="900" actId="1076"/>
          <ac:spMkLst>
            <pc:docMk/>
            <pc:sldMk cId="3388210598" sldId="312"/>
            <ac:spMk id="8" creationId="{08E4AB3D-3E2D-476E-8188-E10875E15A9E}"/>
          </ac:spMkLst>
        </pc:spChg>
        <pc:spChg chg="mod">
          <ac:chgData name="Abel Simon1" userId="S::abel.simon1@marist.edu::c4d5c444-6c80-41c7-afd3-968a08a9817d" providerId="AD" clId="Web-{15624F80-6FD1-909F-9574-B78679D9C7ED}" dt="2020-12-01T03:50:30.170" v="901" actId="1076"/>
          <ac:spMkLst>
            <pc:docMk/>
            <pc:sldMk cId="3388210598" sldId="312"/>
            <ac:spMk id="9" creationId="{03EBA6B4-29EA-4CA7-89DA-D3D2FBEC6D89}"/>
          </ac:spMkLst>
        </pc:spChg>
        <pc:spChg chg="add mod">
          <ac:chgData name="Abel Simon1" userId="S::abel.simon1@marist.edu::c4d5c444-6c80-41c7-afd3-968a08a9817d" providerId="AD" clId="Web-{15624F80-6FD1-909F-9574-B78679D9C7ED}" dt="2020-12-01T03:50:08.576" v="897" actId="1076"/>
          <ac:spMkLst>
            <pc:docMk/>
            <pc:sldMk cId="3388210598" sldId="312"/>
            <ac:spMk id="12" creationId="{BEC16968-8025-4FFF-AC40-0ACC46791487}"/>
          </ac:spMkLst>
        </pc:spChg>
        <pc:spChg chg="mod">
          <ac:chgData name="Abel Simon1" userId="S::abel.simon1@marist.edu::c4d5c444-6c80-41c7-afd3-968a08a9817d" providerId="AD" clId="Web-{15624F80-6FD1-909F-9574-B78679D9C7ED}" dt="2020-12-01T03:44:02.430" v="814" actId="20577"/>
          <ac:spMkLst>
            <pc:docMk/>
            <pc:sldMk cId="3388210598" sldId="312"/>
            <ac:spMk id="15" creationId="{FE3AF8B5-981C-4B7D-85A4-2EADCC5B36B6}"/>
          </ac:spMkLst>
        </pc:spChg>
        <pc:picChg chg="add del mod">
          <ac:chgData name="Abel Simon1" userId="S::abel.simon1@marist.edu::c4d5c444-6c80-41c7-afd3-968a08a9817d" providerId="AD" clId="Web-{15624F80-6FD1-909F-9574-B78679D9C7ED}" dt="2020-12-01T03:38:14.864" v="754"/>
          <ac:picMkLst>
            <pc:docMk/>
            <pc:sldMk cId="3388210598" sldId="312"/>
            <ac:picMk id="3" creationId="{07AEA41D-07B4-45D8-966A-0D82764E2F7B}"/>
          </ac:picMkLst>
        </pc:picChg>
        <pc:picChg chg="add del mod">
          <ac:chgData name="Abel Simon1" userId="S::abel.simon1@marist.edu::c4d5c444-6c80-41c7-afd3-968a08a9817d" providerId="AD" clId="Web-{15624F80-6FD1-909F-9574-B78679D9C7ED}" dt="2020-12-01T03:45:28.197" v="832"/>
          <ac:picMkLst>
            <pc:docMk/>
            <pc:sldMk cId="3388210598" sldId="312"/>
            <ac:picMk id="4" creationId="{B7994EDB-81E3-4227-B847-6BF43B44949E}"/>
          </ac:picMkLst>
        </pc:picChg>
        <pc:picChg chg="add">
          <ac:chgData name="Abel Simon1" userId="S::abel.simon1@marist.edu::c4d5c444-6c80-41c7-afd3-968a08a9817d" providerId="AD" clId="Web-{15624F80-6FD1-909F-9574-B78679D9C7ED}" dt="2020-12-01T03:45:58.244" v="835"/>
          <ac:picMkLst>
            <pc:docMk/>
            <pc:sldMk cId="3388210598" sldId="312"/>
            <ac:picMk id="5" creationId="{6229764A-D129-4326-938B-CFB5A82F97EE}"/>
          </ac:picMkLst>
        </pc:picChg>
        <pc:picChg chg="del">
          <ac:chgData name="Abel Simon1" userId="S::abel.simon1@marist.edu::c4d5c444-6c80-41c7-afd3-968a08a9817d" providerId="AD" clId="Web-{15624F80-6FD1-909F-9574-B78679D9C7ED}" dt="2020-12-01T03:45:56.619" v="834"/>
          <ac:picMkLst>
            <pc:docMk/>
            <pc:sldMk cId="3388210598" sldId="312"/>
            <ac:picMk id="13" creationId="{C1F85031-A234-459E-A396-2C7B2B70CC39}"/>
          </ac:picMkLst>
        </pc:picChg>
      </pc:sldChg>
      <pc:sldChg chg="addSp delSp modSp add mod ord modClrScheme chgLayout">
        <pc:chgData name="Abel Simon1" userId="S::abel.simon1@marist.edu::c4d5c444-6c80-41c7-afd3-968a08a9817d" providerId="AD" clId="Web-{15624F80-6FD1-909F-9574-B78679D9C7ED}" dt="2020-12-01T04:32:23.613" v="1287"/>
        <pc:sldMkLst>
          <pc:docMk/>
          <pc:sldMk cId="499691666" sldId="313"/>
        </pc:sldMkLst>
        <pc:spChg chg="add mod ord">
          <ac:chgData name="Abel Simon1" userId="S::abel.simon1@marist.edu::c4d5c444-6c80-41c7-afd3-968a08a9817d" providerId="AD" clId="Web-{15624F80-6FD1-909F-9574-B78679D9C7ED}" dt="2020-12-01T04:32:23.613" v="1287"/>
          <ac:spMkLst>
            <pc:docMk/>
            <pc:sldMk cId="499691666" sldId="313"/>
            <ac:spMk id="3" creationId="{46045F8B-93EF-4EBF-BF22-D8CD342E4AD9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4:09:34.136" v="942"/>
          <ac:spMkLst>
            <pc:docMk/>
            <pc:sldMk cId="499691666" sldId="313"/>
            <ac:spMk id="5" creationId="{62759147-FC39-484F-B2C1-9A8B25083051}"/>
          </ac:spMkLst>
        </pc:spChg>
        <pc:spChg chg="add mod ord">
          <ac:chgData name="Abel Simon1" userId="S::abel.simon1@marist.edu::c4d5c444-6c80-41c7-afd3-968a08a9817d" providerId="AD" clId="Web-{15624F80-6FD1-909F-9574-B78679D9C7ED}" dt="2020-12-01T04:32:23.613" v="1287"/>
          <ac:spMkLst>
            <pc:docMk/>
            <pc:sldMk cId="499691666" sldId="313"/>
            <ac:spMk id="6" creationId="{945B1021-B8A7-4282-BA7C-5E1062B6E204}"/>
          </ac:spMkLst>
        </pc:spChg>
        <pc:spChg chg="add mod">
          <ac:chgData name="Abel Simon1" userId="S::abel.simon1@marist.edu::c4d5c444-6c80-41c7-afd3-968a08a9817d" providerId="AD" clId="Web-{15624F80-6FD1-909F-9574-B78679D9C7ED}" dt="2020-12-01T04:31:47.394" v="1282" actId="1076"/>
          <ac:spMkLst>
            <pc:docMk/>
            <pc:sldMk cId="499691666" sldId="313"/>
            <ac:spMk id="9" creationId="{117ACFF1-EDFB-4E37-B08F-CF2437BC86BF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4:32:23.613" v="1287"/>
          <ac:spMkLst>
            <pc:docMk/>
            <pc:sldMk cId="499691666" sldId="313"/>
            <ac:spMk id="10" creationId="{04287BE8-8DFA-4EE7-9D61-1F478A976B49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05:39.742" v="937"/>
          <ac:spMkLst>
            <pc:docMk/>
            <pc:sldMk cId="499691666" sldId="313"/>
            <ac:spMk id="11" creationId="{7232F503-5804-46D9-ADEB-914E6869A183}"/>
          </ac:spMkLst>
        </pc:spChg>
        <pc:spChg chg="add mod">
          <ac:chgData name="Abel Simon1" userId="S::abel.simon1@marist.edu::c4d5c444-6c80-41c7-afd3-968a08a9817d" providerId="AD" clId="Web-{15624F80-6FD1-909F-9574-B78679D9C7ED}" dt="2020-12-01T04:05:48.649" v="939" actId="1076"/>
          <ac:spMkLst>
            <pc:docMk/>
            <pc:sldMk cId="499691666" sldId="313"/>
            <ac:spMk id="12" creationId="{7232F503-5804-46D9-ADEB-914E6869A183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17:13.692" v="1232"/>
          <ac:spMkLst>
            <pc:docMk/>
            <pc:sldMk cId="499691666" sldId="313"/>
            <ac:spMk id="17" creationId="{CA65530C-C3A4-4FD1-84DA-AAF1E5945BB8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17:23.178" v="1234"/>
          <ac:spMkLst>
            <pc:docMk/>
            <pc:sldMk cId="499691666" sldId="313"/>
            <ac:spMk id="18" creationId="{CA65530C-C3A4-4FD1-84DA-AAF1E5945BB8}"/>
          </ac:spMkLst>
        </pc:spChg>
        <pc:spChg chg="mod ord">
          <ac:chgData name="Abel Simon1" userId="S::abel.simon1@marist.edu::c4d5c444-6c80-41c7-afd3-968a08a9817d" providerId="AD" clId="Web-{15624F80-6FD1-909F-9574-B78679D9C7ED}" dt="2020-12-01T04:32:23.613" v="1287"/>
          <ac:spMkLst>
            <pc:docMk/>
            <pc:sldMk cId="499691666" sldId="313"/>
            <ac:spMk id="22" creationId="{F635AA92-1D29-4831-89E4-1B49C265FA6C}"/>
          </ac:spMkLst>
        </pc:spChg>
        <pc:spChg chg="del">
          <ac:chgData name="Abel Simon1" userId="S::abel.simon1@marist.edu::c4d5c444-6c80-41c7-afd3-968a08a9817d" providerId="AD" clId="Web-{15624F80-6FD1-909F-9574-B78679D9C7ED}" dt="2020-12-01T04:04:22.632" v="928"/>
          <ac:spMkLst>
            <pc:docMk/>
            <pc:sldMk cId="499691666" sldId="313"/>
            <ac:spMk id="23" creationId="{038B81FA-4591-4538-9775-7EEE32A9C2C3}"/>
          </ac:spMkLst>
        </pc:spChg>
        <pc:spChg chg="del">
          <ac:chgData name="Abel Simon1" userId="S::abel.simon1@marist.edu::c4d5c444-6c80-41c7-afd3-968a08a9817d" providerId="AD" clId="Web-{15624F80-6FD1-909F-9574-B78679D9C7ED}" dt="2020-12-01T04:04:20.976" v="927"/>
          <ac:spMkLst>
            <pc:docMk/>
            <pc:sldMk cId="499691666" sldId="313"/>
            <ac:spMk id="26" creationId="{15AFB5E9-384C-4F94-802F-F7BDC044F196}"/>
          </ac:spMkLst>
        </pc:spChg>
        <pc:picChg chg="add del mod ord modCrop">
          <ac:chgData name="Abel Simon1" userId="S::abel.simon1@marist.edu::c4d5c444-6c80-41c7-afd3-968a08a9817d" providerId="AD" clId="Web-{15624F80-6FD1-909F-9574-B78679D9C7ED}" dt="2020-12-01T04:08:57.432" v="941"/>
          <ac:picMkLst>
            <pc:docMk/>
            <pc:sldMk cId="499691666" sldId="313"/>
            <ac:picMk id="7" creationId="{B0299C46-2DD1-4B2C-953D-C382ADAE6A43}"/>
          </ac:picMkLst>
        </pc:picChg>
        <pc:picChg chg="add mod ord modCrop">
          <ac:chgData name="Abel Simon1" userId="S::abel.simon1@marist.edu::c4d5c444-6c80-41c7-afd3-968a08a9817d" providerId="AD" clId="Web-{15624F80-6FD1-909F-9574-B78679D9C7ED}" dt="2020-12-01T04:32:23.613" v="1287"/>
          <ac:picMkLst>
            <pc:docMk/>
            <pc:sldMk cId="499691666" sldId="313"/>
            <ac:picMk id="8" creationId="{EF760DD9-38A0-49F0-93FC-AE124EBC2884}"/>
          </ac:picMkLst>
        </pc:picChg>
        <pc:picChg chg="del">
          <ac:chgData name="Abel Simon1" userId="S::abel.simon1@marist.edu::c4d5c444-6c80-41c7-afd3-968a08a9817d" providerId="AD" clId="Web-{15624F80-6FD1-909F-9574-B78679D9C7ED}" dt="2020-12-01T04:04:24.913" v="929"/>
          <ac:picMkLst>
            <pc:docMk/>
            <pc:sldMk cId="499691666" sldId="313"/>
            <ac:picMk id="14" creationId="{0636CA69-779E-BF41-9053-091902E02B4C}"/>
          </ac:picMkLst>
        </pc:picChg>
      </pc:sldChg>
      <pc:sldChg chg="add del replId">
        <pc:chgData name="Abel Simon1" userId="S::abel.simon1@marist.edu::c4d5c444-6c80-41c7-afd3-968a08a9817d" providerId="AD" clId="Web-{15624F80-6FD1-909F-9574-B78679D9C7ED}" dt="2020-12-01T04:14:54.081" v="1067"/>
        <pc:sldMkLst>
          <pc:docMk/>
          <pc:sldMk cId="1258074252" sldId="314"/>
        </pc:sldMkLst>
      </pc:sldChg>
      <pc:sldChg chg="addSp delSp modSp add mod replId setBg modClrScheme setClrOvrMap chgLayout">
        <pc:chgData name="Abel Simon1" userId="S::abel.simon1@marist.edu::c4d5c444-6c80-41c7-afd3-968a08a9817d" providerId="AD" clId="Web-{15624F80-6FD1-909F-9574-B78679D9C7ED}" dt="2020-12-01T04:56:21.284" v="1394" actId="1076"/>
        <pc:sldMkLst>
          <pc:docMk/>
          <pc:sldMk cId="1864838699" sldId="314"/>
        </pc:sldMkLst>
        <pc:spChg chg="del">
          <ac:chgData name="Abel Simon1" userId="S::abel.simon1@marist.edu::c4d5c444-6c80-41c7-afd3-968a08a9817d" providerId="AD" clId="Web-{15624F80-6FD1-909F-9574-B78679D9C7ED}" dt="2020-12-01T04:34:05.614" v="1292"/>
          <ac:spMkLst>
            <pc:docMk/>
            <pc:sldMk cId="1864838699" sldId="314"/>
            <ac:spMk id="2" creationId="{3FC2C860-7F69-4281-AD60-713728D6F601}"/>
          </ac:spMkLst>
        </pc:spChg>
        <pc:spChg chg="mod ord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3" creationId="{DDCA8692-6020-426F-BD14-175A7FA80A7A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4:45:31.575" v="1305"/>
          <ac:spMkLst>
            <pc:docMk/>
            <pc:sldMk cId="1864838699" sldId="314"/>
            <ac:spMk id="5" creationId="{90ED9EFF-AFE8-429D-B289-9ADFE6CF69C0}"/>
          </ac:spMkLst>
        </pc:spChg>
        <pc:spChg chg="mod ord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6" creationId="{97FFF88F-B958-4DD4-98F2-8CC13BE5C49D}"/>
          </ac:spMkLst>
        </pc:spChg>
        <pc:spChg chg="add del mod ord">
          <ac:chgData name="Abel Simon1" userId="S::abel.simon1@marist.edu::c4d5c444-6c80-41c7-afd3-968a08a9817d" providerId="AD" clId="Web-{15624F80-6FD1-909F-9574-B78679D9C7ED}" dt="2020-12-01T04:38:33.039" v="1294"/>
          <ac:spMkLst>
            <pc:docMk/>
            <pc:sldMk cId="1864838699" sldId="314"/>
            <ac:spMk id="7" creationId="{19AC98E6-0BB8-43E0-8ABE-37BF06A11F04}"/>
          </ac:spMkLst>
        </pc:spChg>
        <pc:spChg chg="add del mod">
          <ac:chgData name="Abel Simon1" userId="S::abel.simon1@marist.edu::c4d5c444-6c80-41c7-afd3-968a08a9817d" providerId="AD" clId="Web-{15624F80-6FD1-909F-9574-B78679D9C7ED}" dt="2020-12-01T04:50:33.015" v="1346"/>
          <ac:spMkLst>
            <pc:docMk/>
            <pc:sldMk cId="1864838699" sldId="314"/>
            <ac:spMk id="9" creationId="{1467069E-F739-4287-9358-49145D554275}"/>
          </ac:spMkLst>
        </pc:spChg>
        <pc:spChg chg="mod ord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71" creationId="{00000000-0000-0000-0000-000000000000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46.883" v="1302"/>
          <ac:spMkLst>
            <pc:docMk/>
            <pc:sldMk cId="1864838699" sldId="314"/>
            <ac:spMk id="73" creationId="{59A309A7-1751-4ABE-A3C1-EEC40366AD89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46.883" v="1302"/>
          <ac:spMkLst>
            <pc:docMk/>
            <pc:sldMk cId="1864838699" sldId="314"/>
            <ac:spMk id="74" creationId="{967D8EB6-EAE1-4F9C-B398-83321E287204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46:10.122" v="1311"/>
          <ac:spMkLst>
            <pc:docMk/>
            <pc:sldMk cId="1864838699" sldId="314"/>
            <ac:spMk id="75" creationId="{37FEB674-D811-4FFE-A878-29D0C0ED18D4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01.242" v="1296"/>
          <ac:spMkLst>
            <pc:docMk/>
            <pc:sldMk cId="1864838699" sldId="314"/>
            <ac:spMk id="76" creationId="{F56F5174-31D9-4DBB-AAB7-A1FD7BDB1352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48:34.561" v="1339"/>
          <ac:spMkLst>
            <pc:docMk/>
            <pc:sldMk cId="1864838699" sldId="314"/>
            <ac:spMk id="77" creationId="{D2B783EE-0239-4717-BBEA-8C9EAC61C824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44.586" v="1301"/>
          <ac:spMkLst>
            <pc:docMk/>
            <pc:sldMk cId="1864838699" sldId="314"/>
            <ac:spMk id="79" creationId="{6EFC920F-B85A-4068-BD93-41064EDE93D3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01.242" v="1296"/>
          <ac:spMkLst>
            <pc:docMk/>
            <pc:sldMk cId="1864838699" sldId="314"/>
            <ac:spMk id="80" creationId="{F9A95BEE-6BB1-4A28-A8E6-A34B2E42EF87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48:34.561" v="1339"/>
          <ac:spMkLst>
            <pc:docMk/>
            <pc:sldMk cId="1864838699" sldId="314"/>
            <ac:spMk id="82" creationId="{A7B99495-F43F-4D80-A44F-2CB4764EB90B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48:34.561" v="1339"/>
          <ac:spMkLst>
            <pc:docMk/>
            <pc:sldMk cId="1864838699" sldId="314"/>
            <ac:spMk id="83" creationId="{70BEB1E7-2F88-40BC-B73D-42E5B6F80BFC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84" creationId="{D2B783EE-0239-4717-BBEA-8C9EAC61C824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44.586" v="1301"/>
          <ac:spMkLst>
            <pc:docMk/>
            <pc:sldMk cId="1864838699" sldId="314"/>
            <ac:spMk id="85" creationId="{CBC4F608-B4B8-48C3-9572-C0F061B1CD99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86" creationId="{A7B99495-F43F-4D80-A44F-2CB4764EB90B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39:44.586" v="1301"/>
          <ac:spMkLst>
            <pc:docMk/>
            <pc:sldMk cId="1864838699" sldId="314"/>
            <ac:spMk id="87" creationId="{1382A32C-5B0C-4B1C-A074-76C6DBCC9F87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7.487" v="1388"/>
          <ac:spMkLst>
            <pc:docMk/>
            <pc:sldMk cId="1864838699" sldId="314"/>
            <ac:spMk id="89" creationId="{70BEB1E7-2F88-40BC-B73D-42E5B6F80BFC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2:36.548" v="1361"/>
          <ac:spMkLst>
            <pc:docMk/>
            <pc:sldMk cId="1864838699" sldId="314"/>
            <ac:spMk id="91" creationId="{A86541C6-61B1-4DAA-B57A-EAF3F24F0491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6.565" v="1387"/>
          <ac:spMkLst>
            <pc:docMk/>
            <pc:sldMk cId="1864838699" sldId="314"/>
            <ac:spMk id="92" creationId="{68A4132F-DEC6-4332-A00C-A11AD4519B6C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6.565" v="1387"/>
          <ac:spMkLst>
            <pc:docMk/>
            <pc:sldMk cId="1864838699" sldId="314"/>
            <ac:spMk id="93" creationId="{9B38642C-62C4-4E31-A5D3-BB1DD8CA3942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2:31.282" v="1359"/>
          <ac:spMkLst>
            <pc:docMk/>
            <pc:sldMk cId="1864838699" sldId="314"/>
            <ac:spMk id="94" creationId="{37FEB674-D811-4FFE-A878-29D0C0ED18D4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2:36.548" v="1361"/>
          <ac:spMkLst>
            <pc:docMk/>
            <pc:sldMk cId="1864838699" sldId="314"/>
            <ac:spMk id="96" creationId="{71750011-2006-46BB-AFDE-C6E461752333}"/>
          </ac:spMkLst>
        </pc:spChg>
        <pc:spChg chg="add del">
          <ac:chgData name="Abel Simon1" userId="S::abel.simon1@marist.edu::c4d5c444-6c80-41c7-afd3-968a08a9817d" providerId="AD" clId="Web-{15624F80-6FD1-909F-9574-B78679D9C7ED}" dt="2020-12-01T04:55:56.565" v="1387"/>
          <ac:spMkLst>
            <pc:docMk/>
            <pc:sldMk cId="1864838699" sldId="314"/>
            <ac:spMk id="98" creationId="{A9F66240-8C38-4069-A5C9-2D3FCD97EDAD}"/>
          </ac:spMkLst>
        </pc:spChg>
        <pc:grpChg chg="add del">
          <ac:chgData name="Abel Simon1" userId="S::abel.simon1@marist.edu::c4d5c444-6c80-41c7-afd3-968a08a9817d" providerId="AD" clId="Web-{15624F80-6FD1-909F-9574-B78679D9C7ED}" dt="2020-12-01T04:39:44.586" v="1301"/>
          <ac:grpSpMkLst>
            <pc:docMk/>
            <pc:sldMk cId="1864838699" sldId="314"/>
            <ac:grpSpMk id="81" creationId="{1C559108-BBAE-426C-8564-051D2BA6DDC8}"/>
          </ac:grpSpMkLst>
        </pc:grpChg>
        <pc:picChg chg="del mod ord">
          <ac:chgData name="Abel Simon1" userId="S::abel.simon1@marist.edu::c4d5c444-6c80-41c7-afd3-968a08a9817d" providerId="AD" clId="Web-{15624F80-6FD1-909F-9574-B78679D9C7ED}" dt="2020-12-01T04:48:44.061" v="1342"/>
          <ac:picMkLst>
            <pc:docMk/>
            <pc:sldMk cId="1864838699" sldId="314"/>
            <ac:picMk id="4" creationId="{C0759D77-62DC-4E22-8B88-3D269A5A4F98}"/>
          </ac:picMkLst>
        </pc:picChg>
        <pc:picChg chg="add mod ord modCrop">
          <ac:chgData name="Abel Simon1" userId="S::abel.simon1@marist.edu::c4d5c444-6c80-41c7-afd3-968a08a9817d" providerId="AD" clId="Web-{15624F80-6FD1-909F-9574-B78679D9C7ED}" dt="2020-12-01T04:56:21.284" v="1394" actId="1076"/>
          <ac:picMkLst>
            <pc:docMk/>
            <pc:sldMk cId="1864838699" sldId="314"/>
            <ac:picMk id="8" creationId="{62EBB0E9-C512-4FE0-8B2E-43A5A17E9C1D}"/>
          </ac:picMkLst>
        </pc:picChg>
        <pc:picChg chg="add del mod">
          <ac:chgData name="Abel Simon1" userId="S::abel.simon1@marist.edu::c4d5c444-6c80-41c7-afd3-968a08a9817d" providerId="AD" clId="Web-{15624F80-6FD1-909F-9574-B78679D9C7ED}" dt="2020-12-01T04:56:17.643" v="1393" actId="1076"/>
          <ac:picMkLst>
            <pc:docMk/>
            <pc:sldMk cId="1864838699" sldId="314"/>
            <ac:picMk id="10" creationId="{59169A3F-8F51-4D3C-BF3D-8A76CB3D3A2F}"/>
          </ac:picMkLst>
        </pc:picChg>
        <pc:picChg chg="add del mod">
          <ac:chgData name="Abel Simon1" userId="S::abel.simon1@marist.edu::c4d5c444-6c80-41c7-afd3-968a08a9817d" providerId="AD" clId="Web-{15624F80-6FD1-909F-9574-B78679D9C7ED}" dt="2020-12-01T04:54:19.689" v="1381"/>
          <ac:picMkLst>
            <pc:docMk/>
            <pc:sldMk cId="1864838699" sldId="314"/>
            <ac:picMk id="11" creationId="{FC4B5AA1-D8F5-4E30-8739-F1A4B8EB6424}"/>
          </ac:picMkLst>
        </pc:picChg>
        <pc:picChg chg="add del">
          <ac:chgData name="Abel Simon1" userId="S::abel.simon1@marist.edu::c4d5c444-6c80-41c7-afd3-968a08a9817d" providerId="AD" clId="Web-{15624F80-6FD1-909F-9574-B78679D9C7ED}" dt="2020-12-01T04:39:01.242" v="1296"/>
          <ac:picMkLst>
            <pc:docMk/>
            <pc:sldMk cId="1864838699" sldId="314"/>
            <ac:picMk id="78" creationId="{AE113210-7872-481A-ADE6-3A05CCAF5EB2}"/>
          </ac:picMkLst>
        </pc:picChg>
        <pc:picChg chg="add del">
          <ac:chgData name="Abel Simon1" userId="S::abel.simon1@marist.edu::c4d5c444-6c80-41c7-afd3-968a08a9817d" providerId="AD" clId="Web-{15624F80-6FD1-909F-9574-B78679D9C7ED}" dt="2020-12-01T04:48:14.655" v="1328"/>
          <ac:picMkLst>
            <pc:docMk/>
            <pc:sldMk cId="1864838699" sldId="314"/>
            <ac:picMk id="88" creationId="{3B37BAF8-EA97-496B-9DF6-3D53B6A19978}"/>
          </ac:picMkLst>
        </pc:picChg>
      </pc:sldChg>
      <pc:sldMasterChg chg="add addSldLayout">
        <pc:chgData name="Abel Simon1" userId="S::abel.simon1@marist.edu::c4d5c444-6c80-41c7-afd3-968a08a9817d" providerId="AD" clId="Web-{15624F80-6FD1-909F-9574-B78679D9C7ED}" dt="2020-12-01T04:04:05.538" v="902"/>
        <pc:sldMasterMkLst>
          <pc:docMk/>
          <pc:sldMasterMk cId="2989891067" sldId="2147483648"/>
        </pc:sldMasterMkLst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501361653" sldId="2147483649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214736085" sldId="2147483655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190396733" sldId="2147483660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800940423" sldId="2147483661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693591460" sldId="2147483663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972990237" sldId="2147483664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4213764100" sldId="2147483665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931118404" sldId="2147483666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703105157" sldId="2147483667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1567461577" sldId="2147483668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631850077" sldId="2147483669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4072816514" sldId="2147483670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27959358" sldId="2147483671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260602361" sldId="2147483672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4047620110" sldId="2147483675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532482225" sldId="2147483676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448100115" sldId="2147483677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1396429608" sldId="2147483679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561436588" sldId="2147483680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218871616" sldId="2147483681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527018518" sldId="2147483682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1649324965" sldId="2147483683"/>
          </pc:sldLayoutMkLst>
        </pc:sldLayoutChg>
        <pc:sldLayoutChg chg="ad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2989891067" sldId="2147483648"/>
            <pc:sldLayoutMk cId="3377778392" sldId="2147483684"/>
          </pc:sldLayoutMkLst>
        </pc:sldLayoutChg>
      </pc:sldMasterChg>
      <pc:sldMasterChg chg="modSldLayout">
        <pc:chgData name="Abel Simon1" userId="S::abel.simon1@marist.edu::c4d5c444-6c80-41c7-afd3-968a08a9817d" providerId="AD" clId="Web-{15624F80-6FD1-909F-9574-B78679D9C7ED}" dt="2020-12-01T04:04:05.538" v="902"/>
        <pc:sldMasterMkLst>
          <pc:docMk/>
          <pc:sldMasterMk cId="0" sldId="2147483659"/>
        </pc:sldMasterMkLst>
        <pc:sldLayoutChg chg="replI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0" sldId="2147483659"/>
            <pc:sldLayoutMk cId="0" sldId="2147483685"/>
          </pc:sldLayoutMkLst>
        </pc:sldLayoutChg>
        <pc:sldLayoutChg chg="replI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0" sldId="2147483659"/>
            <pc:sldLayoutMk cId="0" sldId="2147483686"/>
          </pc:sldLayoutMkLst>
        </pc:sldLayoutChg>
        <pc:sldLayoutChg chg="replId">
          <pc:chgData name="Abel Simon1" userId="S::abel.simon1@marist.edu::c4d5c444-6c80-41c7-afd3-968a08a9817d" providerId="AD" clId="Web-{15624F80-6FD1-909F-9574-B78679D9C7ED}" dt="2020-12-01T04:04:05.538" v="902"/>
          <pc:sldLayoutMkLst>
            <pc:docMk/>
            <pc:sldMasterMk cId="0" sldId="2147483659"/>
            <pc:sldLayoutMk cId="0" sldId="2147483687"/>
          </pc:sldLayoutMkLst>
        </pc:sldLayoutChg>
      </pc:sldMasterChg>
    </pc:docChg>
  </pc:docChgLst>
  <pc:docChgLst>
    <pc:chgData name="Emily Doran1" userId="S::emily.doran1@marist.edu::caa57265-8590-48ef-8101-5e6af3b90505" providerId="AD" clId="Web-{BCC12917-5CF2-60F5-0059-42A37D8AF74A}"/>
    <pc:docChg chg="modSld">
      <pc:chgData name="Emily Doran1" userId="S::emily.doran1@marist.edu::caa57265-8590-48ef-8101-5e6af3b90505" providerId="AD" clId="Web-{BCC12917-5CF2-60F5-0059-42A37D8AF74A}" dt="2020-12-01T18:50:56.698" v="24"/>
      <pc:docMkLst>
        <pc:docMk/>
      </pc:docMkLst>
      <pc:sldChg chg="addSp delSp modSp addCm">
        <pc:chgData name="Emily Doran1" userId="S::emily.doran1@marist.edu::caa57265-8590-48ef-8101-5e6af3b90505" providerId="AD" clId="Web-{BCC12917-5CF2-60F5-0059-42A37D8AF74A}" dt="2020-12-01T18:50:56.698" v="24"/>
        <pc:sldMkLst>
          <pc:docMk/>
          <pc:sldMk cId="910178843" sldId="319"/>
        </pc:sldMkLst>
        <pc:spChg chg="add del">
          <ac:chgData name="Emily Doran1" userId="S::emily.doran1@marist.edu::caa57265-8590-48ef-8101-5e6af3b90505" providerId="AD" clId="Web-{BCC12917-5CF2-60F5-0059-42A37D8AF74A}" dt="2020-12-01T18:50:20.994" v="20"/>
          <ac:spMkLst>
            <pc:docMk/>
            <pc:sldMk cId="910178843" sldId="319"/>
            <ac:spMk id="8" creationId="{C635BC6F-E3E2-4114-9826-70A1A2BF7AFC}"/>
          </ac:spMkLst>
        </pc:spChg>
        <pc:picChg chg="mod">
          <ac:chgData name="Emily Doran1" userId="S::emily.doran1@marist.edu::caa57265-8590-48ef-8101-5e6af3b90505" providerId="AD" clId="Web-{BCC12917-5CF2-60F5-0059-42A37D8AF74A}" dt="2020-12-01T18:50:56.698" v="24"/>
          <ac:picMkLst>
            <pc:docMk/>
            <pc:sldMk cId="910178843" sldId="319"/>
            <ac:picMk id="7" creationId="{8ED6FDF4-86ED-4935-8309-EBA3D977457D}"/>
          </ac:picMkLst>
        </pc:picChg>
      </pc:sldChg>
      <pc:sldChg chg="modSp addCm">
        <pc:chgData name="Emily Doran1" userId="S::emily.doran1@marist.edu::caa57265-8590-48ef-8101-5e6af3b90505" providerId="AD" clId="Web-{BCC12917-5CF2-60F5-0059-42A37D8AF74A}" dt="2020-12-01T18:38:01.242" v="14"/>
        <pc:sldMkLst>
          <pc:docMk/>
          <pc:sldMk cId="2368051667" sldId="324"/>
        </pc:sldMkLst>
        <pc:picChg chg="mod">
          <ac:chgData name="Emily Doran1" userId="S::emily.doran1@marist.edu::caa57265-8590-48ef-8101-5e6af3b90505" providerId="AD" clId="Web-{BCC12917-5CF2-60F5-0059-42A37D8AF74A}" dt="2020-12-01T18:37:13.678" v="12"/>
          <ac:picMkLst>
            <pc:docMk/>
            <pc:sldMk cId="2368051667" sldId="324"/>
            <ac:picMk id="8" creationId="{2DFA938C-DBB7-4C82-9E6D-956503AF482E}"/>
          </ac:picMkLst>
        </pc:picChg>
      </pc:sldChg>
      <pc:sldChg chg="modSp addCm delCm">
        <pc:chgData name="Emily Doran1" userId="S::emily.doran1@marist.edu::caa57265-8590-48ef-8101-5e6af3b90505" providerId="AD" clId="Web-{BCC12917-5CF2-60F5-0059-42A37D8AF74A}" dt="2020-12-01T18:42:06.873" v="18"/>
        <pc:sldMkLst>
          <pc:docMk/>
          <pc:sldMk cId="3516487135" sldId="335"/>
        </pc:sldMkLst>
        <pc:spChg chg="mod">
          <ac:chgData name="Emily Doran1" userId="S::emily.doran1@marist.edu::caa57265-8590-48ef-8101-5e6af3b90505" providerId="AD" clId="Web-{BCC12917-5CF2-60F5-0059-42A37D8AF74A}" dt="2020-12-01T18:40:44.324" v="16" actId="20577"/>
          <ac:spMkLst>
            <pc:docMk/>
            <pc:sldMk cId="3516487135" sldId="335"/>
            <ac:spMk id="4" creationId="{2A0A530A-B864-4F41-A453-990C15B7D820}"/>
          </ac:spMkLst>
        </pc:spChg>
      </pc:sldChg>
      <pc:sldChg chg="modSp addCm">
        <pc:chgData name="Emily Doran1" userId="S::emily.doran1@marist.edu::caa57265-8590-48ef-8101-5e6af3b90505" providerId="AD" clId="Web-{BCC12917-5CF2-60F5-0059-42A37D8AF74A}" dt="2020-12-01T18:37:33.647" v="13"/>
        <pc:sldMkLst>
          <pc:docMk/>
          <pc:sldMk cId="3866947620" sldId="337"/>
        </pc:sldMkLst>
        <pc:spChg chg="mod">
          <ac:chgData name="Emily Doran1" userId="S::emily.doran1@marist.edu::caa57265-8590-48ef-8101-5e6af3b90505" providerId="AD" clId="Web-{BCC12917-5CF2-60F5-0059-42A37D8AF74A}" dt="2020-12-01T18:35:02.237" v="7" actId="20577"/>
          <ac:spMkLst>
            <pc:docMk/>
            <pc:sldMk cId="3866947620" sldId="337"/>
            <ac:spMk id="5" creationId="{F79AE01E-370C-4939-B574-AE674D771B2A}"/>
          </ac:spMkLst>
        </pc:spChg>
        <pc:picChg chg="mod">
          <ac:chgData name="Emily Doran1" userId="S::emily.doran1@marist.edu::caa57265-8590-48ef-8101-5e6af3b90505" providerId="AD" clId="Web-{BCC12917-5CF2-60F5-0059-42A37D8AF74A}" dt="2020-12-01T18:37:33.647" v="13"/>
          <ac:picMkLst>
            <pc:docMk/>
            <pc:sldMk cId="3866947620" sldId="337"/>
            <ac:picMk id="8" creationId="{2DFA938C-DBB7-4C82-9E6D-956503AF482E}"/>
          </ac:picMkLst>
        </pc:picChg>
      </pc:sldChg>
    </pc:docChg>
  </pc:docChgLst>
  <pc:docChgLst>
    <pc:chgData name="Brendan Bartow1" userId="S::brendan.bartow1@marist.edu::8b259d30-54b6-406a-af7b-dd8f199c7b47" providerId="AD" clId="Web-{34664892-B1C9-2004-3E41-CF865C45ADA3}"/>
    <pc:docChg chg="addSld modSld">
      <pc:chgData name="Brendan Bartow1" userId="S::brendan.bartow1@marist.edu::8b259d30-54b6-406a-af7b-dd8f199c7b47" providerId="AD" clId="Web-{34664892-B1C9-2004-3E41-CF865C45ADA3}" dt="2020-12-01T21:27:56.240" v="117" actId="1076"/>
      <pc:docMkLst>
        <pc:docMk/>
      </pc:docMkLst>
      <pc:sldChg chg="modSp">
        <pc:chgData name="Brendan Bartow1" userId="S::brendan.bartow1@marist.edu::8b259d30-54b6-406a-af7b-dd8f199c7b47" providerId="AD" clId="Web-{34664892-B1C9-2004-3E41-CF865C45ADA3}" dt="2020-12-01T21:21:52.333" v="115" actId="14100"/>
        <pc:sldMkLst>
          <pc:docMk/>
          <pc:sldMk cId="3175697722" sldId="327"/>
        </pc:sldMkLst>
        <pc:picChg chg="mod">
          <ac:chgData name="Brendan Bartow1" userId="S::brendan.bartow1@marist.edu::8b259d30-54b6-406a-af7b-dd8f199c7b47" providerId="AD" clId="Web-{34664892-B1C9-2004-3E41-CF865C45ADA3}" dt="2020-12-01T21:21:52.333" v="115" actId="14100"/>
          <ac:picMkLst>
            <pc:docMk/>
            <pc:sldMk cId="3175697722" sldId="327"/>
            <ac:picMk id="7" creationId="{A444E6BB-D7A7-46AA-819E-F6693ACA55CF}"/>
          </ac:picMkLst>
        </pc:picChg>
      </pc:sldChg>
      <pc:sldChg chg="addSp modSp">
        <pc:chgData name="Brendan Bartow1" userId="S::brendan.bartow1@marist.edu::8b259d30-54b6-406a-af7b-dd8f199c7b47" providerId="AD" clId="Web-{34664892-B1C9-2004-3E41-CF865C45ADA3}" dt="2020-12-01T21:27:56.240" v="117" actId="1076"/>
        <pc:sldMkLst>
          <pc:docMk/>
          <pc:sldMk cId="3516487135" sldId="335"/>
        </pc:sldMkLst>
        <pc:picChg chg="add mod">
          <ac:chgData name="Brendan Bartow1" userId="S::brendan.bartow1@marist.edu::8b259d30-54b6-406a-af7b-dd8f199c7b47" providerId="AD" clId="Web-{34664892-B1C9-2004-3E41-CF865C45ADA3}" dt="2020-12-01T21:27:56.240" v="117" actId="1076"/>
          <ac:picMkLst>
            <pc:docMk/>
            <pc:sldMk cId="3516487135" sldId="335"/>
            <ac:picMk id="6" creationId="{B239ECDE-CF95-4907-9D0B-6CA5E2099B9D}"/>
          </ac:picMkLst>
        </pc:picChg>
      </pc:sldChg>
      <pc:sldChg chg="modSp">
        <pc:chgData name="Brendan Bartow1" userId="S::brendan.bartow1@marist.edu::8b259d30-54b6-406a-af7b-dd8f199c7b47" providerId="AD" clId="Web-{34664892-B1C9-2004-3E41-CF865C45ADA3}" dt="2020-12-01T20:37:05.263" v="6" actId="20577"/>
        <pc:sldMkLst>
          <pc:docMk/>
          <pc:sldMk cId="3866947620" sldId="337"/>
        </pc:sldMkLst>
        <pc:spChg chg="mod">
          <ac:chgData name="Brendan Bartow1" userId="S::brendan.bartow1@marist.edu::8b259d30-54b6-406a-af7b-dd8f199c7b47" providerId="AD" clId="Web-{34664892-B1C9-2004-3E41-CF865C45ADA3}" dt="2020-12-01T20:37:05.263" v="6" actId="20577"/>
          <ac:spMkLst>
            <pc:docMk/>
            <pc:sldMk cId="3866947620" sldId="337"/>
            <ac:spMk id="25" creationId="{40FCD56D-93C6-4072-94B0-4F6844949639}"/>
          </ac:spMkLst>
        </pc:spChg>
      </pc:sldChg>
      <pc:sldChg chg="addSp modSp">
        <pc:chgData name="Brendan Bartow1" userId="S::brendan.bartow1@marist.edu::8b259d30-54b6-406a-af7b-dd8f199c7b47" providerId="AD" clId="Web-{34664892-B1C9-2004-3E41-CF865C45ADA3}" dt="2020-12-01T21:07:24.268" v="31" actId="14100"/>
        <pc:sldMkLst>
          <pc:docMk/>
          <pc:sldMk cId="2558725097" sldId="338"/>
        </pc:sldMkLst>
        <pc:picChg chg="mod">
          <ac:chgData name="Brendan Bartow1" userId="S::brendan.bartow1@marist.edu::8b259d30-54b6-406a-af7b-dd8f199c7b47" providerId="AD" clId="Web-{34664892-B1C9-2004-3E41-CF865C45ADA3}" dt="2020-12-01T21:06:52.237" v="27" actId="1076"/>
          <ac:picMkLst>
            <pc:docMk/>
            <pc:sldMk cId="2558725097" sldId="338"/>
            <ac:picMk id="3" creationId="{6FC9584C-84B3-403B-A98B-EF19EDC9462E}"/>
          </ac:picMkLst>
        </pc:picChg>
        <pc:picChg chg="mod">
          <ac:chgData name="Brendan Bartow1" userId="S::brendan.bartow1@marist.edu::8b259d30-54b6-406a-af7b-dd8f199c7b47" providerId="AD" clId="Web-{34664892-B1C9-2004-3E41-CF865C45ADA3}" dt="2020-12-01T21:06:54.284" v="28" actId="1076"/>
          <ac:picMkLst>
            <pc:docMk/>
            <pc:sldMk cId="2558725097" sldId="338"/>
            <ac:picMk id="4" creationId="{11BA0A0C-254A-4320-A4F4-88A651E8082F}"/>
          </ac:picMkLst>
        </pc:picChg>
        <pc:picChg chg="mod">
          <ac:chgData name="Brendan Bartow1" userId="S::brendan.bartow1@marist.edu::8b259d30-54b6-406a-af7b-dd8f199c7b47" providerId="AD" clId="Web-{34664892-B1C9-2004-3E41-CF865C45ADA3}" dt="2020-12-01T21:06:49.065" v="26" actId="14100"/>
          <ac:picMkLst>
            <pc:docMk/>
            <pc:sldMk cId="2558725097" sldId="338"/>
            <ac:picMk id="7" creationId="{8ED6FDF4-86ED-4935-8309-EBA3D977457D}"/>
          </ac:picMkLst>
        </pc:picChg>
        <pc:picChg chg="add mod">
          <ac:chgData name="Brendan Bartow1" userId="S::brendan.bartow1@marist.edu::8b259d30-54b6-406a-af7b-dd8f199c7b47" providerId="AD" clId="Web-{34664892-B1C9-2004-3E41-CF865C45ADA3}" dt="2020-12-01T21:07:21.846" v="30" actId="1076"/>
          <ac:picMkLst>
            <pc:docMk/>
            <pc:sldMk cId="2558725097" sldId="338"/>
            <ac:picMk id="8" creationId="{4B0478B3-C27D-4883-BC87-897B90835A9F}"/>
          </ac:picMkLst>
        </pc:picChg>
        <pc:picChg chg="add mod">
          <ac:chgData name="Brendan Bartow1" userId="S::brendan.bartow1@marist.edu::8b259d30-54b6-406a-af7b-dd8f199c7b47" providerId="AD" clId="Web-{34664892-B1C9-2004-3E41-CF865C45ADA3}" dt="2020-12-01T21:07:24.268" v="31" actId="14100"/>
          <ac:picMkLst>
            <pc:docMk/>
            <pc:sldMk cId="2558725097" sldId="338"/>
            <ac:picMk id="9" creationId="{CCD65B10-8BC4-48A4-977F-300D1FD548BC}"/>
          </ac:picMkLst>
        </pc:picChg>
      </pc:sldChg>
      <pc:sldChg chg="addSp delSp modSp add replId">
        <pc:chgData name="Brendan Bartow1" userId="S::brendan.bartow1@marist.edu::8b259d30-54b6-406a-af7b-dd8f199c7b47" providerId="AD" clId="Web-{34664892-B1C9-2004-3E41-CF865C45ADA3}" dt="2020-12-01T21:21:14.489" v="114"/>
        <pc:sldMkLst>
          <pc:docMk/>
          <pc:sldMk cId="2947521539" sldId="339"/>
        </pc:sldMkLst>
        <pc:spChg chg="add mod">
          <ac:chgData name="Brendan Bartow1" userId="S::brendan.bartow1@marist.edu::8b259d30-54b6-406a-af7b-dd8f199c7b47" providerId="AD" clId="Web-{34664892-B1C9-2004-3E41-CF865C45ADA3}" dt="2020-12-01T21:20:55.599" v="112" actId="1076"/>
          <ac:spMkLst>
            <pc:docMk/>
            <pc:sldMk cId="2947521539" sldId="339"/>
            <ac:spMk id="6" creationId="{A729B878-D1E2-40B1-8BE0-B609F3905990}"/>
          </ac:spMkLst>
        </pc:spChg>
        <pc:spChg chg="del mod">
          <ac:chgData name="Brendan Bartow1" userId="S::brendan.bartow1@marist.edu::8b259d30-54b6-406a-af7b-dd8f199c7b47" providerId="AD" clId="Web-{34664892-B1C9-2004-3E41-CF865C45ADA3}" dt="2020-12-01T21:20:13.411" v="103"/>
          <ac:spMkLst>
            <pc:docMk/>
            <pc:sldMk cId="2947521539" sldId="339"/>
            <ac:spMk id="10" creationId="{014EF1FC-E0FB-455F-AA99-0BA750A16276}"/>
          </ac:spMkLst>
        </pc:spChg>
        <pc:spChg chg="add mod ord">
          <ac:chgData name="Brendan Bartow1" userId="S::brendan.bartow1@marist.edu::8b259d30-54b6-406a-af7b-dd8f199c7b47" providerId="AD" clId="Web-{34664892-B1C9-2004-3E41-CF865C45ADA3}" dt="2020-12-01T21:12:16.628" v="81"/>
          <ac:spMkLst>
            <pc:docMk/>
            <pc:sldMk cId="2947521539" sldId="339"/>
            <ac:spMk id="11" creationId="{677B6060-5041-488F-8BA7-CFD8B193469D}"/>
          </ac:spMkLst>
        </pc:spChg>
        <pc:spChg chg="add del mod ord">
          <ac:chgData name="Brendan Bartow1" userId="S::brendan.bartow1@marist.edu::8b259d30-54b6-406a-af7b-dd8f199c7b47" providerId="AD" clId="Web-{34664892-B1C9-2004-3E41-CF865C45ADA3}" dt="2020-12-01T21:21:14.489" v="114"/>
          <ac:spMkLst>
            <pc:docMk/>
            <pc:sldMk cId="2947521539" sldId="339"/>
            <ac:spMk id="12" creationId="{C5152786-68FA-4B2C-8777-1B8AC9D842F2}"/>
          </ac:spMkLst>
        </pc:spChg>
        <pc:spChg chg="ord">
          <ac:chgData name="Brendan Bartow1" userId="S::brendan.bartow1@marist.edu::8b259d30-54b6-406a-af7b-dd8f199c7b47" providerId="AD" clId="Web-{34664892-B1C9-2004-3E41-CF865C45ADA3}" dt="2020-12-01T21:18:59.630" v="83"/>
          <ac:spMkLst>
            <pc:docMk/>
            <pc:sldMk cId="2947521539" sldId="339"/>
            <ac:spMk id="50" creationId="{6423203F-F132-4D4D-A41A-5870B6DA683C}"/>
          </ac:spMkLst>
        </pc:spChg>
      </pc:sldChg>
    </pc:docChg>
  </pc:docChgLst>
  <pc:docChgLst>
    <pc:chgData name="Emily Doran1" userId="S::emily.doran1@marist.edu::caa57265-8590-48ef-8101-5e6af3b90505" providerId="AD" clId="Web-{8D53D0EE-DF65-058D-8AAA-216C74CF0184}"/>
    <pc:docChg chg="modSld">
      <pc:chgData name="Emily Doran1" userId="S::emily.doran1@marist.edu::caa57265-8590-48ef-8101-5e6af3b90505" providerId="AD" clId="Web-{8D53D0EE-DF65-058D-8AAA-216C74CF0184}" dt="2020-12-01T21:19:44.902" v="12" actId="1076"/>
      <pc:docMkLst>
        <pc:docMk/>
      </pc:docMkLst>
      <pc:sldChg chg="modSp">
        <pc:chgData name="Emily Doran1" userId="S::emily.doran1@marist.edu::caa57265-8590-48ef-8101-5e6af3b90505" providerId="AD" clId="Web-{8D53D0EE-DF65-058D-8AAA-216C74CF0184}" dt="2020-12-01T20:28:18.331" v="7" actId="20577"/>
        <pc:sldMkLst>
          <pc:docMk/>
          <pc:sldMk cId="1493360609" sldId="314"/>
        </pc:sldMkLst>
        <pc:graphicFrameChg chg="modGraphic">
          <ac:chgData name="Emily Doran1" userId="S::emily.doran1@marist.edu::caa57265-8590-48ef-8101-5e6af3b90505" providerId="AD" clId="Web-{8D53D0EE-DF65-058D-8AAA-216C74CF0184}" dt="2020-12-01T20:28:18.331" v="7" actId="20577"/>
          <ac:graphicFrameMkLst>
            <pc:docMk/>
            <pc:sldMk cId="1493360609" sldId="314"/>
            <ac:graphicFrameMk id="73" creationId="{A0699DDC-F3A8-4AF5-93BC-19BE989788CC}"/>
          </ac:graphicFrameMkLst>
        </pc:graphicFrameChg>
      </pc:sldChg>
      <pc:sldChg chg="modSp">
        <pc:chgData name="Emily Doran1" userId="S::emily.doran1@marist.edu::caa57265-8590-48ef-8101-5e6af3b90505" providerId="AD" clId="Web-{8D53D0EE-DF65-058D-8AAA-216C74CF0184}" dt="2020-12-01T21:19:44.902" v="12" actId="1076"/>
        <pc:sldMkLst>
          <pc:docMk/>
          <pc:sldMk cId="3175697722" sldId="327"/>
        </pc:sldMkLst>
        <pc:spChg chg="mod">
          <ac:chgData name="Emily Doran1" userId="S::emily.doran1@marist.edu::caa57265-8590-48ef-8101-5e6af3b90505" providerId="AD" clId="Web-{8D53D0EE-DF65-058D-8AAA-216C74CF0184}" dt="2020-12-01T21:16:52.809" v="10" actId="20577"/>
          <ac:spMkLst>
            <pc:docMk/>
            <pc:sldMk cId="3175697722" sldId="327"/>
            <ac:spMk id="6" creationId="{CFDBE8B7-2686-4163-B17E-1ACD15318462}"/>
          </ac:spMkLst>
        </pc:spChg>
        <pc:picChg chg="mod">
          <ac:chgData name="Emily Doran1" userId="S::emily.doran1@marist.edu::caa57265-8590-48ef-8101-5e6af3b90505" providerId="AD" clId="Web-{8D53D0EE-DF65-058D-8AAA-216C74CF0184}" dt="2020-12-01T21:19:44.902" v="12" actId="1076"/>
          <ac:picMkLst>
            <pc:docMk/>
            <pc:sldMk cId="3175697722" sldId="327"/>
            <ac:picMk id="7" creationId="{A444E6BB-D7A7-46AA-819E-F6693ACA55C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1T10:17:24.870" idx="7">
    <p:pos x="10" y="10"/>
    <p:text>good job whoever did this, i like this one better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2" Type="http://schemas.openxmlformats.org/officeDocument/2006/relationships/image" Target="../media/image12.svg"/><Relationship Id="rId16" Type="http://schemas.openxmlformats.org/officeDocument/2006/relationships/image" Target="../media/image25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2" Type="http://schemas.openxmlformats.org/officeDocument/2006/relationships/image" Target="../media/image12.svg"/><Relationship Id="rId16" Type="http://schemas.openxmlformats.org/officeDocument/2006/relationships/image" Target="../media/image25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35A3-9CE6-4DED-A364-D9BDE93B83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9E9E7FDF-5A8E-4F4B-914B-768467FD72C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>
              <a:latin typeface="Abadi"/>
            </a:rPr>
            <a:t>Secure login system</a:t>
          </a:r>
        </a:p>
      </dgm:t>
    </dgm:pt>
    <dgm:pt modelId="{2F2E080B-803F-409B-950F-A4743D0548FB}" type="parTrans" cxnId="{923EAE75-A692-4C61-AF3A-FD4BB6B297C3}">
      <dgm:prSet/>
      <dgm:spPr/>
      <dgm:t>
        <a:bodyPr/>
        <a:lstStyle/>
        <a:p>
          <a:endParaRPr lang="en-US"/>
        </a:p>
      </dgm:t>
    </dgm:pt>
    <dgm:pt modelId="{370C62E1-FC67-417C-B487-6E6B6D793899}" type="sibTrans" cxnId="{923EAE75-A692-4C61-AF3A-FD4BB6B297C3}">
      <dgm:prSet/>
      <dgm:spPr/>
      <dgm:t>
        <a:bodyPr/>
        <a:lstStyle/>
        <a:p>
          <a:endParaRPr lang="en-US"/>
        </a:p>
      </dgm:t>
    </dgm:pt>
    <dgm:pt modelId="{B81C05F5-EE16-4809-968B-2E3188484A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Accept common filetypes</a:t>
          </a:r>
          <a:endParaRPr lang="en-US" b="0">
            <a:latin typeface="Abadi"/>
          </a:endParaRPr>
        </a:p>
      </dgm:t>
    </dgm:pt>
    <dgm:pt modelId="{D671586E-AFE0-40EB-8A67-5BCAF78A36D3}" type="parTrans" cxnId="{4D5D1455-8B18-4EDF-AC33-40938BB834D5}">
      <dgm:prSet/>
      <dgm:spPr/>
      <dgm:t>
        <a:bodyPr/>
        <a:lstStyle/>
        <a:p>
          <a:endParaRPr lang="en-US"/>
        </a:p>
      </dgm:t>
    </dgm:pt>
    <dgm:pt modelId="{F357DA42-D422-4DE5-B5B8-9897EBC31D3E}" type="sibTrans" cxnId="{4D5D1455-8B18-4EDF-AC33-40938BB834D5}">
      <dgm:prSet/>
      <dgm:spPr/>
      <dgm:t>
        <a:bodyPr/>
        <a:lstStyle/>
        <a:p>
          <a:endParaRPr lang="en-US"/>
        </a:p>
      </dgm:t>
    </dgm:pt>
    <dgm:pt modelId="{FAE0AEFE-3EB5-4801-A997-219E3E0DB4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Syllabi</a:t>
          </a:r>
          <a:r>
            <a:rPr lang="en-US" b="0">
              <a:latin typeface="Abadi"/>
            </a:rPr>
            <a:t> scoring system</a:t>
          </a:r>
        </a:p>
      </dgm:t>
    </dgm:pt>
    <dgm:pt modelId="{7129C5B0-DB1E-48B7-B41C-52706F6909EE}" type="parTrans" cxnId="{7C36ED38-7C9B-44F5-B69D-D3022D475D41}">
      <dgm:prSet/>
      <dgm:spPr/>
      <dgm:t>
        <a:bodyPr/>
        <a:lstStyle/>
        <a:p>
          <a:endParaRPr lang="en-US"/>
        </a:p>
      </dgm:t>
    </dgm:pt>
    <dgm:pt modelId="{41200001-A042-4E0D-809D-0D5A86E16A84}" type="sibTrans" cxnId="{7C36ED38-7C9B-44F5-B69D-D3022D475D41}">
      <dgm:prSet/>
      <dgm:spPr/>
      <dgm:t>
        <a:bodyPr/>
        <a:lstStyle/>
        <a:p>
          <a:endParaRPr lang="en-US"/>
        </a:p>
      </dgm:t>
    </dgm:pt>
    <dgm:pt modelId="{478A1438-6B3D-4A01-ACA5-8365CDAC4D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Sentiment</a:t>
          </a:r>
          <a:r>
            <a:rPr lang="en-US" b="0">
              <a:latin typeface="Abadi"/>
            </a:rPr>
            <a:t> analysis</a:t>
          </a:r>
        </a:p>
      </dgm:t>
    </dgm:pt>
    <dgm:pt modelId="{DD67A70A-5C5C-4C6C-9B9E-AF0F122F04BF}" type="parTrans" cxnId="{E1A5512A-8452-40A0-ADCF-05FA5E561CB3}">
      <dgm:prSet/>
      <dgm:spPr/>
      <dgm:t>
        <a:bodyPr/>
        <a:lstStyle/>
        <a:p>
          <a:endParaRPr lang="en-US"/>
        </a:p>
      </dgm:t>
    </dgm:pt>
    <dgm:pt modelId="{DBC4D7FB-5ACE-4D94-A0E7-83673F14B781}" type="sibTrans" cxnId="{E1A5512A-8452-40A0-ADCF-05FA5E561CB3}">
      <dgm:prSet/>
      <dgm:spPr/>
      <dgm:t>
        <a:bodyPr/>
        <a:lstStyle/>
        <a:p>
          <a:endParaRPr lang="en-US"/>
        </a:p>
      </dgm:t>
    </dgm:pt>
    <dgm:pt modelId="{7CF3ADA0-BE51-4FCE-8D25-99A70AA3F7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Viewable sample syllabi</a:t>
          </a:r>
          <a:endParaRPr lang="en-US" b="0">
            <a:latin typeface="Abadi"/>
          </a:endParaRPr>
        </a:p>
      </dgm:t>
    </dgm:pt>
    <dgm:pt modelId="{2461BDDE-F4AA-4C67-9CF5-30E3E6DF7C0A}" type="parTrans" cxnId="{E211E815-DB0A-47FB-8F3D-CF31AA358ABC}">
      <dgm:prSet/>
      <dgm:spPr/>
      <dgm:t>
        <a:bodyPr/>
        <a:lstStyle/>
        <a:p>
          <a:endParaRPr lang="en-US"/>
        </a:p>
      </dgm:t>
    </dgm:pt>
    <dgm:pt modelId="{8846F8B4-EEA0-461F-ABBF-BEE63368E48C}" type="sibTrans" cxnId="{E211E815-DB0A-47FB-8F3D-CF31AA358ABC}">
      <dgm:prSet/>
      <dgm:spPr/>
      <dgm:t>
        <a:bodyPr/>
        <a:lstStyle/>
        <a:p>
          <a:endParaRPr lang="en-US"/>
        </a:p>
      </dgm:t>
    </dgm:pt>
    <dgm:pt modelId="{F02FF02E-20FC-41C2-BAC4-C0A4BC5110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Admin accounts</a:t>
          </a:r>
          <a:endParaRPr lang="en-US" b="0">
            <a:latin typeface="Abadi"/>
          </a:endParaRPr>
        </a:p>
      </dgm:t>
    </dgm:pt>
    <dgm:pt modelId="{29F99ABF-3008-4EBF-A76E-5B9EE77EFCFA}" type="parTrans" cxnId="{F7F83D16-A47F-4B81-AFC5-954081AEF2CC}">
      <dgm:prSet/>
      <dgm:spPr/>
      <dgm:t>
        <a:bodyPr/>
        <a:lstStyle/>
        <a:p>
          <a:endParaRPr lang="en-US"/>
        </a:p>
      </dgm:t>
    </dgm:pt>
    <dgm:pt modelId="{DA4510E4-C29B-4A82-8A11-F9EE53937C17}" type="sibTrans" cxnId="{F7F83D16-A47F-4B81-AFC5-954081AEF2CC}">
      <dgm:prSet/>
      <dgm:spPr/>
      <dgm:t>
        <a:bodyPr/>
        <a:lstStyle/>
        <a:p>
          <a:endParaRPr lang="en-US"/>
        </a:p>
      </dgm:t>
    </dgm:pt>
    <dgm:pt modelId="{DF0C9A71-F757-4B4C-B9D2-06F51BBC58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Syllabi creation</a:t>
          </a:r>
          <a:endParaRPr lang="en-US" b="0">
            <a:latin typeface="Abadi"/>
          </a:endParaRPr>
        </a:p>
      </dgm:t>
    </dgm:pt>
    <dgm:pt modelId="{2252091E-69F7-46A1-ABF7-774E3810088B}" type="parTrans" cxnId="{C3E29573-B2A1-4806-9B2A-9FC94B15A730}">
      <dgm:prSet/>
      <dgm:spPr/>
      <dgm:t>
        <a:bodyPr/>
        <a:lstStyle/>
        <a:p>
          <a:endParaRPr lang="en-US"/>
        </a:p>
      </dgm:t>
    </dgm:pt>
    <dgm:pt modelId="{484BE9DA-AAAC-4076-8D9E-99091A93EDD3}" type="sibTrans" cxnId="{C3E29573-B2A1-4806-9B2A-9FC94B15A730}">
      <dgm:prSet/>
      <dgm:spPr/>
      <dgm:t>
        <a:bodyPr/>
        <a:lstStyle/>
        <a:p>
          <a:endParaRPr lang="en-US"/>
        </a:p>
      </dgm:t>
    </dgm:pt>
    <dgm:pt modelId="{44DEF0EF-4934-49D6-B9B0-4C9B31440C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Abadi"/>
            </a:rPr>
            <a:t>Syllabi Storage</a:t>
          </a:r>
          <a:endParaRPr lang="en-US" b="0">
            <a:latin typeface="Abadi"/>
          </a:endParaRPr>
        </a:p>
      </dgm:t>
    </dgm:pt>
    <dgm:pt modelId="{FF32DD25-45E6-488D-AD9F-3B8F7DD730B1}" type="parTrans" cxnId="{227E1F08-7ECC-4925-915F-28DEF5746642}">
      <dgm:prSet/>
      <dgm:spPr/>
      <dgm:t>
        <a:bodyPr/>
        <a:lstStyle/>
        <a:p>
          <a:endParaRPr lang="en-US"/>
        </a:p>
      </dgm:t>
    </dgm:pt>
    <dgm:pt modelId="{92AA20DD-D630-4A24-AFDC-12C95BB079A6}" type="sibTrans" cxnId="{227E1F08-7ECC-4925-915F-28DEF5746642}">
      <dgm:prSet/>
      <dgm:spPr/>
      <dgm:t>
        <a:bodyPr/>
        <a:lstStyle/>
        <a:p>
          <a:endParaRPr lang="en-US"/>
        </a:p>
      </dgm:t>
    </dgm:pt>
    <dgm:pt modelId="{D3FE696A-162F-472F-BFA0-2F470C1F688A}" type="pres">
      <dgm:prSet presAssocID="{540135A3-9CE6-4DED-A364-D9BDE93B83D4}" presName="root" presStyleCnt="0">
        <dgm:presLayoutVars>
          <dgm:dir/>
          <dgm:resizeHandles val="exact"/>
        </dgm:presLayoutVars>
      </dgm:prSet>
      <dgm:spPr/>
    </dgm:pt>
    <dgm:pt modelId="{C9564997-3682-40DA-A9B3-7A12A4B5B17E}" type="pres">
      <dgm:prSet presAssocID="{9E9E7FDF-5A8E-4F4B-914B-768467FD72C2}" presName="compNode" presStyleCnt="0"/>
      <dgm:spPr/>
    </dgm:pt>
    <dgm:pt modelId="{A27C94ED-E1EA-47CE-AAA5-1ADA48CA849F}" type="pres">
      <dgm:prSet presAssocID="{9E9E7FDF-5A8E-4F4B-914B-768467FD72C2}" presName="iconBgRect" presStyleLbl="bgShp" presStyleIdx="0" presStyleCnt="8"/>
      <dgm:spPr/>
    </dgm:pt>
    <dgm:pt modelId="{9183567A-82F5-48B4-9202-4DED6B7193B0}" type="pres">
      <dgm:prSet presAssocID="{9E9E7FDF-5A8E-4F4B-914B-768467FD72C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805139F-BAA6-4DC1-93EF-EE9EBE23DAE4}" type="pres">
      <dgm:prSet presAssocID="{9E9E7FDF-5A8E-4F4B-914B-768467FD72C2}" presName="spaceRect" presStyleCnt="0"/>
      <dgm:spPr/>
    </dgm:pt>
    <dgm:pt modelId="{EFF5DEE9-5DF8-481A-90F9-2B8FABEB9493}" type="pres">
      <dgm:prSet presAssocID="{9E9E7FDF-5A8E-4F4B-914B-768467FD72C2}" presName="textRect" presStyleLbl="revTx" presStyleIdx="0" presStyleCnt="8">
        <dgm:presLayoutVars>
          <dgm:chMax val="1"/>
          <dgm:chPref val="1"/>
        </dgm:presLayoutVars>
      </dgm:prSet>
      <dgm:spPr/>
    </dgm:pt>
    <dgm:pt modelId="{1B1B20BB-E43E-4F1C-9D58-9684CABF7EC3}" type="pres">
      <dgm:prSet presAssocID="{370C62E1-FC67-417C-B487-6E6B6D793899}" presName="sibTrans" presStyleCnt="0"/>
      <dgm:spPr/>
    </dgm:pt>
    <dgm:pt modelId="{B28A5346-73A0-4228-9A0A-09C6EB4B55BA}" type="pres">
      <dgm:prSet presAssocID="{B81C05F5-EE16-4809-968B-2E3188484AED}" presName="compNode" presStyleCnt="0"/>
      <dgm:spPr/>
    </dgm:pt>
    <dgm:pt modelId="{0D3F0742-CA2A-467C-916D-3AB48E58B9AC}" type="pres">
      <dgm:prSet presAssocID="{B81C05F5-EE16-4809-968B-2E3188484AED}" presName="iconBgRect" presStyleLbl="bgShp" presStyleIdx="1" presStyleCnt="8"/>
      <dgm:spPr/>
    </dgm:pt>
    <dgm:pt modelId="{E8B39266-2A05-47CD-AEB3-633E40A34B2A}" type="pres">
      <dgm:prSet presAssocID="{B81C05F5-EE16-4809-968B-2E3188484AE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D8332A4D-66A4-48BC-94BE-D42D0E283A6E}" type="pres">
      <dgm:prSet presAssocID="{B81C05F5-EE16-4809-968B-2E3188484AED}" presName="spaceRect" presStyleCnt="0"/>
      <dgm:spPr/>
    </dgm:pt>
    <dgm:pt modelId="{EA19AF94-C623-4C46-9B49-B1146C09E39B}" type="pres">
      <dgm:prSet presAssocID="{B81C05F5-EE16-4809-968B-2E3188484AED}" presName="textRect" presStyleLbl="revTx" presStyleIdx="1" presStyleCnt="8">
        <dgm:presLayoutVars>
          <dgm:chMax val="1"/>
          <dgm:chPref val="1"/>
        </dgm:presLayoutVars>
      </dgm:prSet>
      <dgm:spPr/>
    </dgm:pt>
    <dgm:pt modelId="{E728A9E5-CFD1-470E-82DD-6A5A8BBF0C7E}" type="pres">
      <dgm:prSet presAssocID="{F357DA42-D422-4DE5-B5B8-9897EBC31D3E}" presName="sibTrans" presStyleCnt="0"/>
      <dgm:spPr/>
    </dgm:pt>
    <dgm:pt modelId="{A073F5AC-66E6-44EA-88CE-61958B8B9F96}" type="pres">
      <dgm:prSet presAssocID="{FAE0AEFE-3EB5-4801-A997-219E3E0DB401}" presName="compNode" presStyleCnt="0"/>
      <dgm:spPr/>
    </dgm:pt>
    <dgm:pt modelId="{DB71B14F-9FB7-4375-84DA-137273DDC604}" type="pres">
      <dgm:prSet presAssocID="{FAE0AEFE-3EB5-4801-A997-219E3E0DB401}" presName="iconBgRect" presStyleLbl="bgShp" presStyleIdx="2" presStyleCnt="8"/>
      <dgm:spPr/>
    </dgm:pt>
    <dgm:pt modelId="{D5D3433A-98F0-471C-B6DE-5A9A15D4FE4E}" type="pres">
      <dgm:prSet presAssocID="{FAE0AEFE-3EB5-4801-A997-219E3E0DB40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AE6DD9-8FFB-45F0-94D2-0EBA282C9B23}" type="pres">
      <dgm:prSet presAssocID="{FAE0AEFE-3EB5-4801-A997-219E3E0DB401}" presName="spaceRect" presStyleCnt="0"/>
      <dgm:spPr/>
    </dgm:pt>
    <dgm:pt modelId="{EA6C15FB-7D9F-4DA2-B30A-582BFBB0D82F}" type="pres">
      <dgm:prSet presAssocID="{FAE0AEFE-3EB5-4801-A997-219E3E0DB401}" presName="textRect" presStyleLbl="revTx" presStyleIdx="2" presStyleCnt="8">
        <dgm:presLayoutVars>
          <dgm:chMax val="1"/>
          <dgm:chPref val="1"/>
        </dgm:presLayoutVars>
      </dgm:prSet>
      <dgm:spPr/>
    </dgm:pt>
    <dgm:pt modelId="{E9097B08-BD18-435C-B2F7-7774DDB662B8}" type="pres">
      <dgm:prSet presAssocID="{41200001-A042-4E0D-809D-0D5A86E16A84}" presName="sibTrans" presStyleCnt="0"/>
      <dgm:spPr/>
    </dgm:pt>
    <dgm:pt modelId="{203D6DC6-5AF1-41EE-8898-24F6E0153BB3}" type="pres">
      <dgm:prSet presAssocID="{478A1438-6B3D-4A01-ACA5-8365CDAC4DF2}" presName="compNode" presStyleCnt="0"/>
      <dgm:spPr/>
    </dgm:pt>
    <dgm:pt modelId="{798D6E2C-2C99-4DDE-8CFF-B9AD07A6C6F9}" type="pres">
      <dgm:prSet presAssocID="{478A1438-6B3D-4A01-ACA5-8365CDAC4DF2}" presName="iconBgRect" presStyleLbl="bgShp" presStyleIdx="3" presStyleCnt="8"/>
      <dgm:spPr/>
    </dgm:pt>
    <dgm:pt modelId="{704CEB82-2494-4885-8E79-DABC306FA454}" type="pres">
      <dgm:prSet presAssocID="{478A1438-6B3D-4A01-ACA5-8365CDAC4DF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992B82-5929-4893-A935-1F7F8C0D8074}" type="pres">
      <dgm:prSet presAssocID="{478A1438-6B3D-4A01-ACA5-8365CDAC4DF2}" presName="spaceRect" presStyleCnt="0"/>
      <dgm:spPr/>
    </dgm:pt>
    <dgm:pt modelId="{6847DF9E-FC08-4D91-8AC8-6446DDD2BB48}" type="pres">
      <dgm:prSet presAssocID="{478A1438-6B3D-4A01-ACA5-8365CDAC4DF2}" presName="textRect" presStyleLbl="revTx" presStyleIdx="3" presStyleCnt="8">
        <dgm:presLayoutVars>
          <dgm:chMax val="1"/>
          <dgm:chPref val="1"/>
        </dgm:presLayoutVars>
      </dgm:prSet>
      <dgm:spPr/>
    </dgm:pt>
    <dgm:pt modelId="{7384C7AC-E61A-4CF3-9CFC-E206F74DB5FF}" type="pres">
      <dgm:prSet presAssocID="{DBC4D7FB-5ACE-4D94-A0E7-83673F14B781}" presName="sibTrans" presStyleCnt="0"/>
      <dgm:spPr/>
    </dgm:pt>
    <dgm:pt modelId="{86B5B236-DEE9-4B7B-8BC0-3241F7015068}" type="pres">
      <dgm:prSet presAssocID="{7CF3ADA0-BE51-4FCE-8D25-99A70AA3F71E}" presName="compNode" presStyleCnt="0"/>
      <dgm:spPr/>
    </dgm:pt>
    <dgm:pt modelId="{522C4AB1-D1F5-46A5-9E63-A0DED18FC4B9}" type="pres">
      <dgm:prSet presAssocID="{7CF3ADA0-BE51-4FCE-8D25-99A70AA3F71E}" presName="iconBgRect" presStyleLbl="bgShp" presStyleIdx="4" presStyleCnt="8"/>
      <dgm:spPr/>
    </dgm:pt>
    <dgm:pt modelId="{3CDDDB1A-4028-4A24-80D2-C07408ABAD22}" type="pres">
      <dgm:prSet presAssocID="{7CF3ADA0-BE51-4FCE-8D25-99A70AA3F71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51E8140-BD08-4A1E-B9AE-D29A23226A55}" type="pres">
      <dgm:prSet presAssocID="{7CF3ADA0-BE51-4FCE-8D25-99A70AA3F71E}" presName="spaceRect" presStyleCnt="0"/>
      <dgm:spPr/>
    </dgm:pt>
    <dgm:pt modelId="{3C087EAA-C28A-4985-A140-40A8F43AAE9D}" type="pres">
      <dgm:prSet presAssocID="{7CF3ADA0-BE51-4FCE-8D25-99A70AA3F71E}" presName="textRect" presStyleLbl="revTx" presStyleIdx="4" presStyleCnt="8">
        <dgm:presLayoutVars>
          <dgm:chMax val="1"/>
          <dgm:chPref val="1"/>
        </dgm:presLayoutVars>
      </dgm:prSet>
      <dgm:spPr/>
    </dgm:pt>
    <dgm:pt modelId="{24020D53-5180-4A9C-BC92-50D50F1F2124}" type="pres">
      <dgm:prSet presAssocID="{8846F8B4-EEA0-461F-ABBF-BEE63368E48C}" presName="sibTrans" presStyleCnt="0"/>
      <dgm:spPr/>
    </dgm:pt>
    <dgm:pt modelId="{907D4A11-D745-47EF-BBD0-4DCE1EF04051}" type="pres">
      <dgm:prSet presAssocID="{F02FF02E-20FC-41C2-BAC4-C0A4BC51102C}" presName="compNode" presStyleCnt="0"/>
      <dgm:spPr/>
    </dgm:pt>
    <dgm:pt modelId="{6DFD95F9-B4CC-4999-9704-186B7B1AA298}" type="pres">
      <dgm:prSet presAssocID="{F02FF02E-20FC-41C2-BAC4-C0A4BC51102C}" presName="iconBgRect" presStyleLbl="bgShp" presStyleIdx="5" presStyleCnt="8"/>
      <dgm:spPr/>
    </dgm:pt>
    <dgm:pt modelId="{9DFA6A21-8858-4681-8CD8-D5D299DC8CE3}" type="pres">
      <dgm:prSet presAssocID="{F02FF02E-20FC-41C2-BAC4-C0A4BC51102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508E8B-86AB-4935-B763-BC1C9B183BFF}" type="pres">
      <dgm:prSet presAssocID="{F02FF02E-20FC-41C2-BAC4-C0A4BC51102C}" presName="spaceRect" presStyleCnt="0"/>
      <dgm:spPr/>
    </dgm:pt>
    <dgm:pt modelId="{B33356E4-AC5B-456F-AFB0-FDD3FC03B8F9}" type="pres">
      <dgm:prSet presAssocID="{F02FF02E-20FC-41C2-BAC4-C0A4BC51102C}" presName="textRect" presStyleLbl="revTx" presStyleIdx="5" presStyleCnt="8">
        <dgm:presLayoutVars>
          <dgm:chMax val="1"/>
          <dgm:chPref val="1"/>
        </dgm:presLayoutVars>
      </dgm:prSet>
      <dgm:spPr/>
    </dgm:pt>
    <dgm:pt modelId="{736906D6-BE56-436A-BBCA-A20B4A9D2D41}" type="pres">
      <dgm:prSet presAssocID="{DA4510E4-C29B-4A82-8A11-F9EE53937C17}" presName="sibTrans" presStyleCnt="0"/>
      <dgm:spPr/>
    </dgm:pt>
    <dgm:pt modelId="{A99964F4-050B-4C3E-B097-693D5B33B135}" type="pres">
      <dgm:prSet presAssocID="{DF0C9A71-F757-4B4C-B9D2-06F51BBC58B7}" presName="compNode" presStyleCnt="0"/>
      <dgm:spPr/>
    </dgm:pt>
    <dgm:pt modelId="{711A47C4-A828-4980-86DC-BA025ED8BBB7}" type="pres">
      <dgm:prSet presAssocID="{DF0C9A71-F757-4B4C-B9D2-06F51BBC58B7}" presName="iconBgRect" presStyleLbl="bgShp" presStyleIdx="6" presStyleCnt="8"/>
      <dgm:spPr/>
    </dgm:pt>
    <dgm:pt modelId="{6A4CFE4B-5649-47FB-BFEC-4CC3CD3420FB}" type="pres">
      <dgm:prSet presAssocID="{DF0C9A71-F757-4B4C-B9D2-06F51BBC58B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71A6409-4F21-4CDB-94C6-12CAAC1AC26B}" type="pres">
      <dgm:prSet presAssocID="{DF0C9A71-F757-4B4C-B9D2-06F51BBC58B7}" presName="spaceRect" presStyleCnt="0"/>
      <dgm:spPr/>
    </dgm:pt>
    <dgm:pt modelId="{CCCDBEF2-B6D5-46EA-92F3-F2B3DFDA4CFF}" type="pres">
      <dgm:prSet presAssocID="{DF0C9A71-F757-4B4C-B9D2-06F51BBC58B7}" presName="textRect" presStyleLbl="revTx" presStyleIdx="6" presStyleCnt="8">
        <dgm:presLayoutVars>
          <dgm:chMax val="1"/>
          <dgm:chPref val="1"/>
        </dgm:presLayoutVars>
      </dgm:prSet>
      <dgm:spPr/>
    </dgm:pt>
    <dgm:pt modelId="{5374F8B7-CB16-4F59-98C8-DA0F9E5029FF}" type="pres">
      <dgm:prSet presAssocID="{484BE9DA-AAAC-4076-8D9E-99091A93EDD3}" presName="sibTrans" presStyleCnt="0"/>
      <dgm:spPr/>
    </dgm:pt>
    <dgm:pt modelId="{D5052EF5-7160-46FB-8808-E79EB201FAE9}" type="pres">
      <dgm:prSet presAssocID="{44DEF0EF-4934-49D6-B9B0-4C9B31440C9E}" presName="compNode" presStyleCnt="0"/>
      <dgm:spPr/>
    </dgm:pt>
    <dgm:pt modelId="{29265CD8-A3BE-49BE-B624-EC0A369408A9}" type="pres">
      <dgm:prSet presAssocID="{44DEF0EF-4934-49D6-B9B0-4C9B31440C9E}" presName="iconBgRect" presStyleLbl="bgShp" presStyleIdx="7" presStyleCnt="8"/>
      <dgm:spPr/>
    </dgm:pt>
    <dgm:pt modelId="{19184CD6-7E9C-43E3-9C2E-D0A36CB54523}" type="pres">
      <dgm:prSet presAssocID="{44DEF0EF-4934-49D6-B9B0-4C9B31440C9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D2CE044-5AF3-4D16-8CDC-1609C7A1A0E8}" type="pres">
      <dgm:prSet presAssocID="{44DEF0EF-4934-49D6-B9B0-4C9B31440C9E}" presName="spaceRect" presStyleCnt="0"/>
      <dgm:spPr/>
    </dgm:pt>
    <dgm:pt modelId="{9E9D58B1-32FC-4CDE-A72F-E18F23F5C3F9}" type="pres">
      <dgm:prSet presAssocID="{44DEF0EF-4934-49D6-B9B0-4C9B31440C9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27E1F08-7ECC-4925-915F-28DEF5746642}" srcId="{540135A3-9CE6-4DED-A364-D9BDE93B83D4}" destId="{44DEF0EF-4934-49D6-B9B0-4C9B31440C9E}" srcOrd="7" destOrd="0" parTransId="{FF32DD25-45E6-488D-AD9F-3B8F7DD730B1}" sibTransId="{92AA20DD-D630-4A24-AFDC-12C95BB079A6}"/>
    <dgm:cxn modelId="{E211E815-DB0A-47FB-8F3D-CF31AA358ABC}" srcId="{540135A3-9CE6-4DED-A364-D9BDE93B83D4}" destId="{7CF3ADA0-BE51-4FCE-8D25-99A70AA3F71E}" srcOrd="4" destOrd="0" parTransId="{2461BDDE-F4AA-4C67-9CF5-30E3E6DF7C0A}" sibTransId="{8846F8B4-EEA0-461F-ABBF-BEE63368E48C}"/>
    <dgm:cxn modelId="{F7F83D16-A47F-4B81-AFC5-954081AEF2CC}" srcId="{540135A3-9CE6-4DED-A364-D9BDE93B83D4}" destId="{F02FF02E-20FC-41C2-BAC4-C0A4BC51102C}" srcOrd="5" destOrd="0" parTransId="{29F99ABF-3008-4EBF-A76E-5B9EE77EFCFA}" sibTransId="{DA4510E4-C29B-4A82-8A11-F9EE53937C17}"/>
    <dgm:cxn modelId="{E1A5512A-8452-40A0-ADCF-05FA5E561CB3}" srcId="{540135A3-9CE6-4DED-A364-D9BDE93B83D4}" destId="{478A1438-6B3D-4A01-ACA5-8365CDAC4DF2}" srcOrd="3" destOrd="0" parTransId="{DD67A70A-5C5C-4C6C-9B9E-AF0F122F04BF}" sibTransId="{DBC4D7FB-5ACE-4D94-A0E7-83673F14B781}"/>
    <dgm:cxn modelId="{520C9E2F-663E-4BBA-81F7-A0C1A2DEE884}" type="presOf" srcId="{F02FF02E-20FC-41C2-BAC4-C0A4BC51102C}" destId="{B33356E4-AC5B-456F-AFB0-FDD3FC03B8F9}" srcOrd="0" destOrd="0" presId="urn:microsoft.com/office/officeart/2018/5/layout/IconCircleLabelList"/>
    <dgm:cxn modelId="{7CB7F731-B7FF-42F5-9B39-26B9BFD4FBFD}" type="presOf" srcId="{FAE0AEFE-3EB5-4801-A997-219E3E0DB401}" destId="{EA6C15FB-7D9F-4DA2-B30A-582BFBB0D82F}" srcOrd="0" destOrd="0" presId="urn:microsoft.com/office/officeart/2018/5/layout/IconCircleLabelList"/>
    <dgm:cxn modelId="{7C36ED38-7C9B-44F5-B69D-D3022D475D41}" srcId="{540135A3-9CE6-4DED-A364-D9BDE93B83D4}" destId="{FAE0AEFE-3EB5-4801-A997-219E3E0DB401}" srcOrd="2" destOrd="0" parTransId="{7129C5B0-DB1E-48B7-B41C-52706F6909EE}" sibTransId="{41200001-A042-4E0D-809D-0D5A86E16A84}"/>
    <dgm:cxn modelId="{0FFC704B-81B8-4AE3-B45B-CBC518F3B053}" type="presOf" srcId="{B81C05F5-EE16-4809-968B-2E3188484AED}" destId="{EA19AF94-C623-4C46-9B49-B1146C09E39B}" srcOrd="0" destOrd="0" presId="urn:microsoft.com/office/officeart/2018/5/layout/IconCircleLabelList"/>
    <dgm:cxn modelId="{8FF0A76C-A599-430E-BEA5-F06C367837D4}" type="presOf" srcId="{478A1438-6B3D-4A01-ACA5-8365CDAC4DF2}" destId="{6847DF9E-FC08-4D91-8AC8-6446DDD2BB48}" srcOrd="0" destOrd="0" presId="urn:microsoft.com/office/officeart/2018/5/layout/IconCircleLabelList"/>
    <dgm:cxn modelId="{AEC4C46D-E794-4894-8A8A-80780432EDB6}" type="presOf" srcId="{540135A3-9CE6-4DED-A364-D9BDE93B83D4}" destId="{D3FE696A-162F-472F-BFA0-2F470C1F688A}" srcOrd="0" destOrd="0" presId="urn:microsoft.com/office/officeart/2018/5/layout/IconCircleLabelList"/>
    <dgm:cxn modelId="{C3E29573-B2A1-4806-9B2A-9FC94B15A730}" srcId="{540135A3-9CE6-4DED-A364-D9BDE93B83D4}" destId="{DF0C9A71-F757-4B4C-B9D2-06F51BBC58B7}" srcOrd="6" destOrd="0" parTransId="{2252091E-69F7-46A1-ABF7-774E3810088B}" sibTransId="{484BE9DA-AAAC-4076-8D9E-99091A93EDD3}"/>
    <dgm:cxn modelId="{4D5D1455-8B18-4EDF-AC33-40938BB834D5}" srcId="{540135A3-9CE6-4DED-A364-D9BDE93B83D4}" destId="{B81C05F5-EE16-4809-968B-2E3188484AED}" srcOrd="1" destOrd="0" parTransId="{D671586E-AFE0-40EB-8A67-5BCAF78A36D3}" sibTransId="{F357DA42-D422-4DE5-B5B8-9897EBC31D3E}"/>
    <dgm:cxn modelId="{923EAE75-A692-4C61-AF3A-FD4BB6B297C3}" srcId="{540135A3-9CE6-4DED-A364-D9BDE93B83D4}" destId="{9E9E7FDF-5A8E-4F4B-914B-768467FD72C2}" srcOrd="0" destOrd="0" parTransId="{2F2E080B-803F-409B-950F-A4743D0548FB}" sibTransId="{370C62E1-FC67-417C-B487-6E6B6D793899}"/>
    <dgm:cxn modelId="{E0A3BE7F-6F78-4BF8-82CF-8B980A3B60A9}" type="presOf" srcId="{9E9E7FDF-5A8E-4F4B-914B-768467FD72C2}" destId="{EFF5DEE9-5DF8-481A-90F9-2B8FABEB9493}" srcOrd="0" destOrd="0" presId="urn:microsoft.com/office/officeart/2018/5/layout/IconCircleLabelList"/>
    <dgm:cxn modelId="{807F1E9D-AFF8-4004-9726-ECDA17482933}" type="presOf" srcId="{7CF3ADA0-BE51-4FCE-8D25-99A70AA3F71E}" destId="{3C087EAA-C28A-4985-A140-40A8F43AAE9D}" srcOrd="0" destOrd="0" presId="urn:microsoft.com/office/officeart/2018/5/layout/IconCircleLabelList"/>
    <dgm:cxn modelId="{5119DFA1-3F04-40D5-AD42-D177C1C593AC}" type="presOf" srcId="{DF0C9A71-F757-4B4C-B9D2-06F51BBC58B7}" destId="{CCCDBEF2-B6D5-46EA-92F3-F2B3DFDA4CFF}" srcOrd="0" destOrd="0" presId="urn:microsoft.com/office/officeart/2018/5/layout/IconCircleLabelList"/>
    <dgm:cxn modelId="{251B34E2-CE0A-427B-AE9F-3920260AE4B1}" type="presOf" srcId="{44DEF0EF-4934-49D6-B9B0-4C9B31440C9E}" destId="{9E9D58B1-32FC-4CDE-A72F-E18F23F5C3F9}" srcOrd="0" destOrd="0" presId="urn:microsoft.com/office/officeart/2018/5/layout/IconCircleLabelList"/>
    <dgm:cxn modelId="{C5AD4E13-4D6E-48CB-9091-A78A0CF1E82D}" type="presParOf" srcId="{D3FE696A-162F-472F-BFA0-2F470C1F688A}" destId="{C9564997-3682-40DA-A9B3-7A12A4B5B17E}" srcOrd="0" destOrd="0" presId="urn:microsoft.com/office/officeart/2018/5/layout/IconCircleLabelList"/>
    <dgm:cxn modelId="{EEF7CA93-7D02-457D-B280-33CE046F0333}" type="presParOf" srcId="{C9564997-3682-40DA-A9B3-7A12A4B5B17E}" destId="{A27C94ED-E1EA-47CE-AAA5-1ADA48CA849F}" srcOrd="0" destOrd="0" presId="urn:microsoft.com/office/officeart/2018/5/layout/IconCircleLabelList"/>
    <dgm:cxn modelId="{D95630E7-35BA-46F5-95D9-94DEACA09C96}" type="presParOf" srcId="{C9564997-3682-40DA-A9B3-7A12A4B5B17E}" destId="{9183567A-82F5-48B4-9202-4DED6B7193B0}" srcOrd="1" destOrd="0" presId="urn:microsoft.com/office/officeart/2018/5/layout/IconCircleLabelList"/>
    <dgm:cxn modelId="{D7176AFC-9CD1-4300-B0B3-F9EE1C2069AB}" type="presParOf" srcId="{C9564997-3682-40DA-A9B3-7A12A4B5B17E}" destId="{E805139F-BAA6-4DC1-93EF-EE9EBE23DAE4}" srcOrd="2" destOrd="0" presId="urn:microsoft.com/office/officeart/2018/5/layout/IconCircleLabelList"/>
    <dgm:cxn modelId="{230328E0-61C5-427F-9020-BD0ED9CFBAD1}" type="presParOf" srcId="{C9564997-3682-40DA-A9B3-7A12A4B5B17E}" destId="{EFF5DEE9-5DF8-481A-90F9-2B8FABEB9493}" srcOrd="3" destOrd="0" presId="urn:microsoft.com/office/officeart/2018/5/layout/IconCircleLabelList"/>
    <dgm:cxn modelId="{AF431EF4-6B69-4134-91D6-B0B8F983FBC6}" type="presParOf" srcId="{D3FE696A-162F-472F-BFA0-2F470C1F688A}" destId="{1B1B20BB-E43E-4F1C-9D58-9684CABF7EC3}" srcOrd="1" destOrd="0" presId="urn:microsoft.com/office/officeart/2018/5/layout/IconCircleLabelList"/>
    <dgm:cxn modelId="{A168F972-053A-44DE-9A28-11DF0099B1FF}" type="presParOf" srcId="{D3FE696A-162F-472F-BFA0-2F470C1F688A}" destId="{B28A5346-73A0-4228-9A0A-09C6EB4B55BA}" srcOrd="2" destOrd="0" presId="urn:microsoft.com/office/officeart/2018/5/layout/IconCircleLabelList"/>
    <dgm:cxn modelId="{77302C74-2A86-4667-A55A-CF5EC450FBC2}" type="presParOf" srcId="{B28A5346-73A0-4228-9A0A-09C6EB4B55BA}" destId="{0D3F0742-CA2A-467C-916D-3AB48E58B9AC}" srcOrd="0" destOrd="0" presId="urn:microsoft.com/office/officeart/2018/5/layout/IconCircleLabelList"/>
    <dgm:cxn modelId="{03AD262C-AEAB-4B5D-AE42-D39C56EE540C}" type="presParOf" srcId="{B28A5346-73A0-4228-9A0A-09C6EB4B55BA}" destId="{E8B39266-2A05-47CD-AEB3-633E40A34B2A}" srcOrd="1" destOrd="0" presId="urn:microsoft.com/office/officeart/2018/5/layout/IconCircleLabelList"/>
    <dgm:cxn modelId="{A9ED0F5C-432A-48A2-B4B8-637435AAFD3D}" type="presParOf" srcId="{B28A5346-73A0-4228-9A0A-09C6EB4B55BA}" destId="{D8332A4D-66A4-48BC-94BE-D42D0E283A6E}" srcOrd="2" destOrd="0" presId="urn:microsoft.com/office/officeart/2018/5/layout/IconCircleLabelList"/>
    <dgm:cxn modelId="{4A5783C1-7F8C-4BA1-BE08-38C404DEFA3C}" type="presParOf" srcId="{B28A5346-73A0-4228-9A0A-09C6EB4B55BA}" destId="{EA19AF94-C623-4C46-9B49-B1146C09E39B}" srcOrd="3" destOrd="0" presId="urn:microsoft.com/office/officeart/2018/5/layout/IconCircleLabelList"/>
    <dgm:cxn modelId="{9F14CAD5-F250-4381-B7CD-8838D71A1E33}" type="presParOf" srcId="{D3FE696A-162F-472F-BFA0-2F470C1F688A}" destId="{E728A9E5-CFD1-470E-82DD-6A5A8BBF0C7E}" srcOrd="3" destOrd="0" presId="urn:microsoft.com/office/officeart/2018/5/layout/IconCircleLabelList"/>
    <dgm:cxn modelId="{7072D4F6-75B2-424C-8B40-60610E1A9838}" type="presParOf" srcId="{D3FE696A-162F-472F-BFA0-2F470C1F688A}" destId="{A073F5AC-66E6-44EA-88CE-61958B8B9F96}" srcOrd="4" destOrd="0" presId="urn:microsoft.com/office/officeart/2018/5/layout/IconCircleLabelList"/>
    <dgm:cxn modelId="{96E58522-960D-489F-AEFB-6E9F0041E95A}" type="presParOf" srcId="{A073F5AC-66E6-44EA-88CE-61958B8B9F96}" destId="{DB71B14F-9FB7-4375-84DA-137273DDC604}" srcOrd="0" destOrd="0" presId="urn:microsoft.com/office/officeart/2018/5/layout/IconCircleLabelList"/>
    <dgm:cxn modelId="{322BD430-08FE-4692-9B7B-BAB863349DA8}" type="presParOf" srcId="{A073F5AC-66E6-44EA-88CE-61958B8B9F96}" destId="{D5D3433A-98F0-471C-B6DE-5A9A15D4FE4E}" srcOrd="1" destOrd="0" presId="urn:microsoft.com/office/officeart/2018/5/layout/IconCircleLabelList"/>
    <dgm:cxn modelId="{97AF72DC-9317-41F6-8885-95216D9827C2}" type="presParOf" srcId="{A073F5AC-66E6-44EA-88CE-61958B8B9F96}" destId="{81AE6DD9-8FFB-45F0-94D2-0EBA282C9B23}" srcOrd="2" destOrd="0" presId="urn:microsoft.com/office/officeart/2018/5/layout/IconCircleLabelList"/>
    <dgm:cxn modelId="{47DC1FC5-3B4A-4E99-BD63-B8A1BDA025EF}" type="presParOf" srcId="{A073F5AC-66E6-44EA-88CE-61958B8B9F96}" destId="{EA6C15FB-7D9F-4DA2-B30A-582BFBB0D82F}" srcOrd="3" destOrd="0" presId="urn:microsoft.com/office/officeart/2018/5/layout/IconCircleLabelList"/>
    <dgm:cxn modelId="{B2D4D516-449E-4151-9A64-95DDE18E60F4}" type="presParOf" srcId="{D3FE696A-162F-472F-BFA0-2F470C1F688A}" destId="{E9097B08-BD18-435C-B2F7-7774DDB662B8}" srcOrd="5" destOrd="0" presId="urn:microsoft.com/office/officeart/2018/5/layout/IconCircleLabelList"/>
    <dgm:cxn modelId="{EF26CF56-1F1E-4831-9959-69BE4EFDFED5}" type="presParOf" srcId="{D3FE696A-162F-472F-BFA0-2F470C1F688A}" destId="{203D6DC6-5AF1-41EE-8898-24F6E0153BB3}" srcOrd="6" destOrd="0" presId="urn:microsoft.com/office/officeart/2018/5/layout/IconCircleLabelList"/>
    <dgm:cxn modelId="{FD6F6EBD-3FDA-4B87-BA33-B38AE4DBA79B}" type="presParOf" srcId="{203D6DC6-5AF1-41EE-8898-24F6E0153BB3}" destId="{798D6E2C-2C99-4DDE-8CFF-B9AD07A6C6F9}" srcOrd="0" destOrd="0" presId="urn:microsoft.com/office/officeart/2018/5/layout/IconCircleLabelList"/>
    <dgm:cxn modelId="{E2ACA6D1-D987-491A-B8E7-8F95A754598A}" type="presParOf" srcId="{203D6DC6-5AF1-41EE-8898-24F6E0153BB3}" destId="{704CEB82-2494-4885-8E79-DABC306FA454}" srcOrd="1" destOrd="0" presId="urn:microsoft.com/office/officeart/2018/5/layout/IconCircleLabelList"/>
    <dgm:cxn modelId="{284D733C-828B-4FFD-A9BA-F009AD09F49C}" type="presParOf" srcId="{203D6DC6-5AF1-41EE-8898-24F6E0153BB3}" destId="{C7992B82-5929-4893-A935-1F7F8C0D8074}" srcOrd="2" destOrd="0" presId="urn:microsoft.com/office/officeart/2018/5/layout/IconCircleLabelList"/>
    <dgm:cxn modelId="{B96233B1-75C7-44EC-9C43-2BA5EA66577A}" type="presParOf" srcId="{203D6DC6-5AF1-41EE-8898-24F6E0153BB3}" destId="{6847DF9E-FC08-4D91-8AC8-6446DDD2BB48}" srcOrd="3" destOrd="0" presId="urn:microsoft.com/office/officeart/2018/5/layout/IconCircleLabelList"/>
    <dgm:cxn modelId="{B6247560-3D35-497E-A299-8A4EBD65B815}" type="presParOf" srcId="{D3FE696A-162F-472F-BFA0-2F470C1F688A}" destId="{7384C7AC-E61A-4CF3-9CFC-E206F74DB5FF}" srcOrd="7" destOrd="0" presId="urn:microsoft.com/office/officeart/2018/5/layout/IconCircleLabelList"/>
    <dgm:cxn modelId="{E46409DD-E502-4E19-B407-FBA1F41BAA67}" type="presParOf" srcId="{D3FE696A-162F-472F-BFA0-2F470C1F688A}" destId="{86B5B236-DEE9-4B7B-8BC0-3241F7015068}" srcOrd="8" destOrd="0" presId="urn:microsoft.com/office/officeart/2018/5/layout/IconCircleLabelList"/>
    <dgm:cxn modelId="{42704FBC-EC63-4204-A008-48925BC07F7E}" type="presParOf" srcId="{86B5B236-DEE9-4B7B-8BC0-3241F7015068}" destId="{522C4AB1-D1F5-46A5-9E63-A0DED18FC4B9}" srcOrd="0" destOrd="0" presId="urn:microsoft.com/office/officeart/2018/5/layout/IconCircleLabelList"/>
    <dgm:cxn modelId="{425FF71C-3E62-4D32-8D04-8D2B1F181B6E}" type="presParOf" srcId="{86B5B236-DEE9-4B7B-8BC0-3241F7015068}" destId="{3CDDDB1A-4028-4A24-80D2-C07408ABAD22}" srcOrd="1" destOrd="0" presId="urn:microsoft.com/office/officeart/2018/5/layout/IconCircleLabelList"/>
    <dgm:cxn modelId="{B91DBC13-EA06-4D25-87DB-C69927444160}" type="presParOf" srcId="{86B5B236-DEE9-4B7B-8BC0-3241F7015068}" destId="{551E8140-BD08-4A1E-B9AE-D29A23226A55}" srcOrd="2" destOrd="0" presId="urn:microsoft.com/office/officeart/2018/5/layout/IconCircleLabelList"/>
    <dgm:cxn modelId="{471B0710-AFD0-451D-8362-B5467ECAB1C9}" type="presParOf" srcId="{86B5B236-DEE9-4B7B-8BC0-3241F7015068}" destId="{3C087EAA-C28A-4985-A140-40A8F43AAE9D}" srcOrd="3" destOrd="0" presId="urn:microsoft.com/office/officeart/2018/5/layout/IconCircleLabelList"/>
    <dgm:cxn modelId="{323D10A7-8194-4664-BE9C-4C318A59B120}" type="presParOf" srcId="{D3FE696A-162F-472F-BFA0-2F470C1F688A}" destId="{24020D53-5180-4A9C-BC92-50D50F1F2124}" srcOrd="9" destOrd="0" presId="urn:microsoft.com/office/officeart/2018/5/layout/IconCircleLabelList"/>
    <dgm:cxn modelId="{A4A6C326-24ED-46FD-8003-1CDE278850BE}" type="presParOf" srcId="{D3FE696A-162F-472F-BFA0-2F470C1F688A}" destId="{907D4A11-D745-47EF-BBD0-4DCE1EF04051}" srcOrd="10" destOrd="0" presId="urn:microsoft.com/office/officeart/2018/5/layout/IconCircleLabelList"/>
    <dgm:cxn modelId="{19969122-CC5A-40BB-B46A-30F51A944FA2}" type="presParOf" srcId="{907D4A11-D745-47EF-BBD0-4DCE1EF04051}" destId="{6DFD95F9-B4CC-4999-9704-186B7B1AA298}" srcOrd="0" destOrd="0" presId="urn:microsoft.com/office/officeart/2018/5/layout/IconCircleLabelList"/>
    <dgm:cxn modelId="{E6A4EFC9-CF12-475F-ADC3-A557B02D4109}" type="presParOf" srcId="{907D4A11-D745-47EF-BBD0-4DCE1EF04051}" destId="{9DFA6A21-8858-4681-8CD8-D5D299DC8CE3}" srcOrd="1" destOrd="0" presId="urn:microsoft.com/office/officeart/2018/5/layout/IconCircleLabelList"/>
    <dgm:cxn modelId="{699A7727-EABA-4F03-9E25-C1855EB8A079}" type="presParOf" srcId="{907D4A11-D745-47EF-BBD0-4DCE1EF04051}" destId="{7E508E8B-86AB-4935-B763-BC1C9B183BFF}" srcOrd="2" destOrd="0" presId="urn:microsoft.com/office/officeart/2018/5/layout/IconCircleLabelList"/>
    <dgm:cxn modelId="{BAD53729-FEB7-4E58-BF20-33D0A645E3B8}" type="presParOf" srcId="{907D4A11-D745-47EF-BBD0-4DCE1EF04051}" destId="{B33356E4-AC5B-456F-AFB0-FDD3FC03B8F9}" srcOrd="3" destOrd="0" presId="urn:microsoft.com/office/officeart/2018/5/layout/IconCircleLabelList"/>
    <dgm:cxn modelId="{A8D3ED65-5EC1-43AE-89F7-97A5D51E48AB}" type="presParOf" srcId="{D3FE696A-162F-472F-BFA0-2F470C1F688A}" destId="{736906D6-BE56-436A-BBCA-A20B4A9D2D41}" srcOrd="11" destOrd="0" presId="urn:microsoft.com/office/officeart/2018/5/layout/IconCircleLabelList"/>
    <dgm:cxn modelId="{736A1DFC-352F-4803-8C57-2C809BED3B2E}" type="presParOf" srcId="{D3FE696A-162F-472F-BFA0-2F470C1F688A}" destId="{A99964F4-050B-4C3E-B097-693D5B33B135}" srcOrd="12" destOrd="0" presId="urn:microsoft.com/office/officeart/2018/5/layout/IconCircleLabelList"/>
    <dgm:cxn modelId="{AB485A51-2FC4-4121-A9B0-51E8F8E1E4BF}" type="presParOf" srcId="{A99964F4-050B-4C3E-B097-693D5B33B135}" destId="{711A47C4-A828-4980-86DC-BA025ED8BBB7}" srcOrd="0" destOrd="0" presId="urn:microsoft.com/office/officeart/2018/5/layout/IconCircleLabelList"/>
    <dgm:cxn modelId="{FA0C4D50-5789-4131-90EC-F723FF090AB0}" type="presParOf" srcId="{A99964F4-050B-4C3E-B097-693D5B33B135}" destId="{6A4CFE4B-5649-47FB-BFEC-4CC3CD3420FB}" srcOrd="1" destOrd="0" presId="urn:microsoft.com/office/officeart/2018/5/layout/IconCircleLabelList"/>
    <dgm:cxn modelId="{CA7A1D43-4CC7-4565-B8D8-C479FE47A858}" type="presParOf" srcId="{A99964F4-050B-4C3E-B097-693D5B33B135}" destId="{371A6409-4F21-4CDB-94C6-12CAAC1AC26B}" srcOrd="2" destOrd="0" presId="urn:microsoft.com/office/officeart/2018/5/layout/IconCircleLabelList"/>
    <dgm:cxn modelId="{AF674C3C-7D97-45F6-B649-171171471DD2}" type="presParOf" srcId="{A99964F4-050B-4C3E-B097-693D5B33B135}" destId="{CCCDBEF2-B6D5-46EA-92F3-F2B3DFDA4CFF}" srcOrd="3" destOrd="0" presId="urn:microsoft.com/office/officeart/2018/5/layout/IconCircleLabelList"/>
    <dgm:cxn modelId="{56CA3AC3-C2FA-4455-9493-BB525EC0BC8E}" type="presParOf" srcId="{D3FE696A-162F-472F-BFA0-2F470C1F688A}" destId="{5374F8B7-CB16-4F59-98C8-DA0F9E5029FF}" srcOrd="13" destOrd="0" presId="urn:microsoft.com/office/officeart/2018/5/layout/IconCircleLabelList"/>
    <dgm:cxn modelId="{77193749-39D4-4695-98BE-24A4683B34F0}" type="presParOf" srcId="{D3FE696A-162F-472F-BFA0-2F470C1F688A}" destId="{D5052EF5-7160-46FB-8808-E79EB201FAE9}" srcOrd="14" destOrd="0" presId="urn:microsoft.com/office/officeart/2018/5/layout/IconCircleLabelList"/>
    <dgm:cxn modelId="{25AB8DF7-4930-4E6B-AD01-D69DE6875CFC}" type="presParOf" srcId="{D5052EF5-7160-46FB-8808-E79EB201FAE9}" destId="{29265CD8-A3BE-49BE-B624-EC0A369408A9}" srcOrd="0" destOrd="0" presId="urn:microsoft.com/office/officeart/2018/5/layout/IconCircleLabelList"/>
    <dgm:cxn modelId="{45D17FC2-B74D-4AA4-A4AB-5A9CFC8842F6}" type="presParOf" srcId="{D5052EF5-7160-46FB-8808-E79EB201FAE9}" destId="{19184CD6-7E9C-43E3-9C2E-D0A36CB54523}" srcOrd="1" destOrd="0" presId="urn:microsoft.com/office/officeart/2018/5/layout/IconCircleLabelList"/>
    <dgm:cxn modelId="{280D4BF7-8B63-4CDA-94F5-FE0C6CE7B454}" type="presParOf" srcId="{D5052EF5-7160-46FB-8808-E79EB201FAE9}" destId="{FD2CE044-5AF3-4D16-8CDC-1609C7A1A0E8}" srcOrd="2" destOrd="0" presId="urn:microsoft.com/office/officeart/2018/5/layout/IconCircleLabelList"/>
    <dgm:cxn modelId="{42107A69-7649-49C2-9ACC-58B1F3C8BC0D}" type="presParOf" srcId="{D5052EF5-7160-46FB-8808-E79EB201FAE9}" destId="{9E9D58B1-32FC-4CDE-A72F-E18F23F5C3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51D12-FFD7-41A9-A8BF-1748357B6A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FFFA765-B15B-4857-BCB4-B4DF30A5B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upload, you can view</a:t>
          </a:r>
          <a:r>
            <a:rPr lang="en-US">
              <a:latin typeface="Century Gothic"/>
            </a:rPr>
            <a:t> </a:t>
          </a:r>
          <a:r>
            <a:rPr lang="en-US"/>
            <a:t>misspelled words in the 3rd drop down box.</a:t>
          </a:r>
        </a:p>
      </dgm:t>
    </dgm:pt>
    <dgm:pt modelId="{7775D976-548B-42A5-BD14-F5FC6FE77745}" type="parTrans" cxnId="{1B0AB5A8-58C7-4689-BC17-5E8A8D696E33}">
      <dgm:prSet/>
      <dgm:spPr/>
      <dgm:t>
        <a:bodyPr/>
        <a:lstStyle/>
        <a:p>
          <a:endParaRPr lang="en-US"/>
        </a:p>
      </dgm:t>
    </dgm:pt>
    <dgm:pt modelId="{BB4E48D3-6B5C-4858-BE4D-4C7AA53A620F}" type="sibTrans" cxnId="{1B0AB5A8-58C7-4689-BC17-5E8A8D696E33}">
      <dgm:prSet/>
      <dgm:spPr/>
      <dgm:t>
        <a:bodyPr/>
        <a:lstStyle/>
        <a:p>
          <a:endParaRPr lang="en-US"/>
        </a:p>
      </dgm:t>
    </dgm:pt>
    <dgm:pt modelId="{A15DCD34-B760-4840-8FC1-4B2A5E084CC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Uses the spellchecker-js node package in order to check for misspelled words.</a:t>
          </a:r>
        </a:p>
      </dgm:t>
    </dgm:pt>
    <dgm:pt modelId="{A23AF1B8-DA41-4A9E-8E7E-95D53D67F090}" type="parTrans" cxnId="{C91C8050-3921-4F6A-8EC6-F4052988BA6E}">
      <dgm:prSet/>
      <dgm:spPr/>
      <dgm:t>
        <a:bodyPr/>
        <a:lstStyle/>
        <a:p>
          <a:endParaRPr lang="en-US"/>
        </a:p>
      </dgm:t>
    </dgm:pt>
    <dgm:pt modelId="{0DC9F91A-DF29-450D-AC1D-4AEF9D8011A8}" type="sibTrans" cxnId="{C91C8050-3921-4F6A-8EC6-F4052988BA6E}">
      <dgm:prSet/>
      <dgm:spPr/>
      <dgm:t>
        <a:bodyPr/>
        <a:lstStyle/>
        <a:p>
          <a:endParaRPr lang="en-US"/>
        </a:p>
      </dgm:t>
    </dgm:pt>
    <dgm:pt modelId="{08249215-C0A7-4C25-8D54-C4B0CF28C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spellchecker function then compares the syllabi against two dictionaries to see if any of the words are misspelled.</a:t>
          </a:r>
        </a:p>
      </dgm:t>
    </dgm:pt>
    <dgm:pt modelId="{79141EEA-9619-4B66-93F3-1F31B78A8D83}" type="parTrans" cxnId="{C318259E-6F9F-47A2-9114-076B54F4E564}">
      <dgm:prSet/>
      <dgm:spPr/>
      <dgm:t>
        <a:bodyPr/>
        <a:lstStyle/>
        <a:p>
          <a:endParaRPr lang="en-US"/>
        </a:p>
      </dgm:t>
    </dgm:pt>
    <dgm:pt modelId="{8C1833E2-9663-4868-B229-9610E81FAAC8}" type="sibTrans" cxnId="{C318259E-6F9F-47A2-9114-076B54F4E564}">
      <dgm:prSet/>
      <dgm:spPr/>
      <dgm:t>
        <a:bodyPr/>
        <a:lstStyle/>
        <a:p>
          <a:endParaRPr lang="en-US"/>
        </a:p>
      </dgm:t>
    </dgm:pt>
    <dgm:pt modelId="{C41B9E9A-5629-482E-AF68-097EBBAA3EF6}" type="pres">
      <dgm:prSet presAssocID="{A7F51D12-FFD7-41A9-A8BF-1748357B6AE8}" presName="root" presStyleCnt="0">
        <dgm:presLayoutVars>
          <dgm:dir/>
          <dgm:resizeHandles val="exact"/>
        </dgm:presLayoutVars>
      </dgm:prSet>
      <dgm:spPr/>
    </dgm:pt>
    <dgm:pt modelId="{114E553E-940C-40B4-82DD-6D1A9814274A}" type="pres">
      <dgm:prSet presAssocID="{4FFFA765-B15B-4857-BCB4-B4DF30A5B404}" presName="compNode" presStyleCnt="0"/>
      <dgm:spPr/>
    </dgm:pt>
    <dgm:pt modelId="{6E71A0B2-293A-4698-A9B5-E8A4507C3116}" type="pres">
      <dgm:prSet presAssocID="{4FFFA765-B15B-4857-BCB4-B4DF30A5B404}" presName="bgRect" presStyleLbl="bgShp" presStyleIdx="0" presStyleCnt="3"/>
      <dgm:spPr/>
    </dgm:pt>
    <dgm:pt modelId="{2D2626E4-DE32-41BE-A1B4-A843E6FFF151}" type="pres">
      <dgm:prSet presAssocID="{4FFFA765-B15B-4857-BCB4-B4DF30A5B4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B6E9B296-5612-4E0C-B4A2-7EDC9B0F9D31}" type="pres">
      <dgm:prSet presAssocID="{4FFFA765-B15B-4857-BCB4-B4DF30A5B404}" presName="spaceRect" presStyleCnt="0"/>
      <dgm:spPr/>
    </dgm:pt>
    <dgm:pt modelId="{E9EC7029-9ADA-4F16-876C-2C75841BBC28}" type="pres">
      <dgm:prSet presAssocID="{4FFFA765-B15B-4857-BCB4-B4DF30A5B404}" presName="parTx" presStyleLbl="revTx" presStyleIdx="0" presStyleCnt="3">
        <dgm:presLayoutVars>
          <dgm:chMax val="0"/>
          <dgm:chPref val="0"/>
        </dgm:presLayoutVars>
      </dgm:prSet>
      <dgm:spPr/>
    </dgm:pt>
    <dgm:pt modelId="{AADB4ECD-63B7-4F7F-A712-A58E945D530E}" type="pres">
      <dgm:prSet presAssocID="{BB4E48D3-6B5C-4858-BE4D-4C7AA53A620F}" presName="sibTrans" presStyleCnt="0"/>
      <dgm:spPr/>
    </dgm:pt>
    <dgm:pt modelId="{2FB4241B-6F2F-4CD5-89FD-3371D65A9C19}" type="pres">
      <dgm:prSet presAssocID="{A15DCD34-B760-4840-8FC1-4B2A5E084CC0}" presName="compNode" presStyleCnt="0"/>
      <dgm:spPr/>
    </dgm:pt>
    <dgm:pt modelId="{C451B7C2-DFA0-47B5-A58F-B949FAC52295}" type="pres">
      <dgm:prSet presAssocID="{A15DCD34-B760-4840-8FC1-4B2A5E084CC0}" presName="bgRect" presStyleLbl="bgShp" presStyleIdx="1" presStyleCnt="3"/>
      <dgm:spPr/>
    </dgm:pt>
    <dgm:pt modelId="{5EA8583D-00C5-451F-BCF3-B13D23DB83D0}" type="pres">
      <dgm:prSet presAssocID="{A15DCD34-B760-4840-8FC1-4B2A5E084C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698CB4D-4E0D-4001-847A-1ED5E066FC5C}" type="pres">
      <dgm:prSet presAssocID="{A15DCD34-B760-4840-8FC1-4B2A5E084CC0}" presName="spaceRect" presStyleCnt="0"/>
      <dgm:spPr/>
    </dgm:pt>
    <dgm:pt modelId="{1F7B8C52-4594-4F93-BFA4-45A9A123FF0F}" type="pres">
      <dgm:prSet presAssocID="{A15DCD34-B760-4840-8FC1-4B2A5E084CC0}" presName="parTx" presStyleLbl="revTx" presStyleIdx="1" presStyleCnt="3">
        <dgm:presLayoutVars>
          <dgm:chMax val="0"/>
          <dgm:chPref val="0"/>
        </dgm:presLayoutVars>
      </dgm:prSet>
      <dgm:spPr/>
    </dgm:pt>
    <dgm:pt modelId="{DF91A88B-22C7-4BE3-B9C3-651CB34D6534}" type="pres">
      <dgm:prSet presAssocID="{0DC9F91A-DF29-450D-AC1D-4AEF9D8011A8}" presName="sibTrans" presStyleCnt="0"/>
      <dgm:spPr/>
    </dgm:pt>
    <dgm:pt modelId="{7AE20C8A-5106-4D81-9A3C-D08B81074324}" type="pres">
      <dgm:prSet presAssocID="{08249215-C0A7-4C25-8D54-C4B0CF28C06B}" presName="compNode" presStyleCnt="0"/>
      <dgm:spPr/>
    </dgm:pt>
    <dgm:pt modelId="{7E3D5611-EA8A-49CD-BB6E-2C87BF1940CC}" type="pres">
      <dgm:prSet presAssocID="{08249215-C0A7-4C25-8D54-C4B0CF28C06B}" presName="bgRect" presStyleLbl="bgShp" presStyleIdx="2" presStyleCnt="3"/>
      <dgm:spPr/>
    </dgm:pt>
    <dgm:pt modelId="{05FA2E0B-07DD-402F-87C6-0910D91C2933}" type="pres">
      <dgm:prSet presAssocID="{08249215-C0A7-4C25-8D54-C4B0CF28C0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B5D3A4B-52AC-4E4E-A57B-D488B2FAD74E}" type="pres">
      <dgm:prSet presAssocID="{08249215-C0A7-4C25-8D54-C4B0CF28C06B}" presName="spaceRect" presStyleCnt="0"/>
      <dgm:spPr/>
    </dgm:pt>
    <dgm:pt modelId="{A142B0AB-8121-4C05-81C8-929942BF7839}" type="pres">
      <dgm:prSet presAssocID="{08249215-C0A7-4C25-8D54-C4B0CF28C0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5D332C-DBAC-496D-A9A8-46387C970A1D}" type="presOf" srcId="{A15DCD34-B760-4840-8FC1-4B2A5E084CC0}" destId="{1F7B8C52-4594-4F93-BFA4-45A9A123FF0F}" srcOrd="0" destOrd="0" presId="urn:microsoft.com/office/officeart/2018/2/layout/IconVerticalSolidList"/>
    <dgm:cxn modelId="{16C5C331-9308-4A83-B9D7-5D570673CBF3}" type="presOf" srcId="{08249215-C0A7-4C25-8D54-C4B0CF28C06B}" destId="{A142B0AB-8121-4C05-81C8-929942BF7839}" srcOrd="0" destOrd="0" presId="urn:microsoft.com/office/officeart/2018/2/layout/IconVerticalSolidList"/>
    <dgm:cxn modelId="{73F39C5D-9B97-4F02-B8EA-A0B1EED0BF98}" type="presOf" srcId="{A7F51D12-FFD7-41A9-A8BF-1748357B6AE8}" destId="{C41B9E9A-5629-482E-AF68-097EBBAA3EF6}" srcOrd="0" destOrd="0" presId="urn:microsoft.com/office/officeart/2018/2/layout/IconVerticalSolidList"/>
    <dgm:cxn modelId="{C91C8050-3921-4F6A-8EC6-F4052988BA6E}" srcId="{A7F51D12-FFD7-41A9-A8BF-1748357B6AE8}" destId="{A15DCD34-B760-4840-8FC1-4B2A5E084CC0}" srcOrd="1" destOrd="0" parTransId="{A23AF1B8-DA41-4A9E-8E7E-95D53D67F090}" sibTransId="{0DC9F91A-DF29-450D-AC1D-4AEF9D8011A8}"/>
    <dgm:cxn modelId="{C318259E-6F9F-47A2-9114-076B54F4E564}" srcId="{A7F51D12-FFD7-41A9-A8BF-1748357B6AE8}" destId="{08249215-C0A7-4C25-8D54-C4B0CF28C06B}" srcOrd="2" destOrd="0" parTransId="{79141EEA-9619-4B66-93F3-1F31B78A8D83}" sibTransId="{8C1833E2-9663-4868-B229-9610E81FAAC8}"/>
    <dgm:cxn modelId="{0DD4DEA6-A200-445D-B48D-A827408193CA}" type="presOf" srcId="{4FFFA765-B15B-4857-BCB4-B4DF30A5B404}" destId="{E9EC7029-9ADA-4F16-876C-2C75841BBC28}" srcOrd="0" destOrd="0" presId="urn:microsoft.com/office/officeart/2018/2/layout/IconVerticalSolidList"/>
    <dgm:cxn modelId="{1B0AB5A8-58C7-4689-BC17-5E8A8D696E33}" srcId="{A7F51D12-FFD7-41A9-A8BF-1748357B6AE8}" destId="{4FFFA765-B15B-4857-BCB4-B4DF30A5B404}" srcOrd="0" destOrd="0" parTransId="{7775D976-548B-42A5-BD14-F5FC6FE77745}" sibTransId="{BB4E48D3-6B5C-4858-BE4D-4C7AA53A620F}"/>
    <dgm:cxn modelId="{4E9AEFC4-3A72-48F3-A3FF-9570B848D906}" type="presParOf" srcId="{C41B9E9A-5629-482E-AF68-097EBBAA3EF6}" destId="{114E553E-940C-40B4-82DD-6D1A9814274A}" srcOrd="0" destOrd="0" presId="urn:microsoft.com/office/officeart/2018/2/layout/IconVerticalSolidList"/>
    <dgm:cxn modelId="{49CEBBE5-1947-4A3B-80DA-33E134DE768B}" type="presParOf" srcId="{114E553E-940C-40B4-82DD-6D1A9814274A}" destId="{6E71A0B2-293A-4698-A9B5-E8A4507C3116}" srcOrd="0" destOrd="0" presId="urn:microsoft.com/office/officeart/2018/2/layout/IconVerticalSolidList"/>
    <dgm:cxn modelId="{F73D297D-9018-4754-92B2-49CA0BE0AFDB}" type="presParOf" srcId="{114E553E-940C-40B4-82DD-6D1A9814274A}" destId="{2D2626E4-DE32-41BE-A1B4-A843E6FFF151}" srcOrd="1" destOrd="0" presId="urn:microsoft.com/office/officeart/2018/2/layout/IconVerticalSolidList"/>
    <dgm:cxn modelId="{506C28CA-4493-42E4-8B3A-62EFE5767215}" type="presParOf" srcId="{114E553E-940C-40B4-82DD-6D1A9814274A}" destId="{B6E9B296-5612-4E0C-B4A2-7EDC9B0F9D31}" srcOrd="2" destOrd="0" presId="urn:microsoft.com/office/officeart/2018/2/layout/IconVerticalSolidList"/>
    <dgm:cxn modelId="{75E0372A-B2A9-4D20-9DA7-194F3DF15E9B}" type="presParOf" srcId="{114E553E-940C-40B4-82DD-6D1A9814274A}" destId="{E9EC7029-9ADA-4F16-876C-2C75841BBC28}" srcOrd="3" destOrd="0" presId="urn:microsoft.com/office/officeart/2018/2/layout/IconVerticalSolidList"/>
    <dgm:cxn modelId="{C4250BF5-F836-498D-829C-A054E7C93E22}" type="presParOf" srcId="{C41B9E9A-5629-482E-AF68-097EBBAA3EF6}" destId="{AADB4ECD-63B7-4F7F-A712-A58E945D530E}" srcOrd="1" destOrd="0" presId="urn:microsoft.com/office/officeart/2018/2/layout/IconVerticalSolidList"/>
    <dgm:cxn modelId="{667B2A86-8A5B-4010-80F7-70EDBEC2B2D8}" type="presParOf" srcId="{C41B9E9A-5629-482E-AF68-097EBBAA3EF6}" destId="{2FB4241B-6F2F-4CD5-89FD-3371D65A9C19}" srcOrd="2" destOrd="0" presId="urn:microsoft.com/office/officeart/2018/2/layout/IconVerticalSolidList"/>
    <dgm:cxn modelId="{EC91CDBB-38C1-4D98-9A02-4F1FFF4EEF55}" type="presParOf" srcId="{2FB4241B-6F2F-4CD5-89FD-3371D65A9C19}" destId="{C451B7C2-DFA0-47B5-A58F-B949FAC52295}" srcOrd="0" destOrd="0" presId="urn:microsoft.com/office/officeart/2018/2/layout/IconVerticalSolidList"/>
    <dgm:cxn modelId="{522C34D3-63AC-44D4-8A91-E4B78A0ACF4F}" type="presParOf" srcId="{2FB4241B-6F2F-4CD5-89FD-3371D65A9C19}" destId="{5EA8583D-00C5-451F-BCF3-B13D23DB83D0}" srcOrd="1" destOrd="0" presId="urn:microsoft.com/office/officeart/2018/2/layout/IconVerticalSolidList"/>
    <dgm:cxn modelId="{D21F9261-2E5E-4D25-9E4A-4BFD87470B4A}" type="presParOf" srcId="{2FB4241B-6F2F-4CD5-89FD-3371D65A9C19}" destId="{4698CB4D-4E0D-4001-847A-1ED5E066FC5C}" srcOrd="2" destOrd="0" presId="urn:microsoft.com/office/officeart/2018/2/layout/IconVerticalSolidList"/>
    <dgm:cxn modelId="{A7E0B7D7-5AEF-4A77-9579-DD96622FEB3F}" type="presParOf" srcId="{2FB4241B-6F2F-4CD5-89FD-3371D65A9C19}" destId="{1F7B8C52-4594-4F93-BFA4-45A9A123FF0F}" srcOrd="3" destOrd="0" presId="urn:microsoft.com/office/officeart/2018/2/layout/IconVerticalSolidList"/>
    <dgm:cxn modelId="{019F19B8-263A-4B1B-B42C-239ED6FDFBA7}" type="presParOf" srcId="{C41B9E9A-5629-482E-AF68-097EBBAA3EF6}" destId="{DF91A88B-22C7-4BE3-B9C3-651CB34D6534}" srcOrd="3" destOrd="0" presId="urn:microsoft.com/office/officeart/2018/2/layout/IconVerticalSolidList"/>
    <dgm:cxn modelId="{1974A9B5-4ADE-45AC-8D11-B7793FB3BC50}" type="presParOf" srcId="{C41B9E9A-5629-482E-AF68-097EBBAA3EF6}" destId="{7AE20C8A-5106-4D81-9A3C-D08B81074324}" srcOrd="4" destOrd="0" presId="urn:microsoft.com/office/officeart/2018/2/layout/IconVerticalSolidList"/>
    <dgm:cxn modelId="{B7D44001-76BE-44FB-B5DA-75922BC90F89}" type="presParOf" srcId="{7AE20C8A-5106-4D81-9A3C-D08B81074324}" destId="{7E3D5611-EA8A-49CD-BB6E-2C87BF1940CC}" srcOrd="0" destOrd="0" presId="urn:microsoft.com/office/officeart/2018/2/layout/IconVerticalSolidList"/>
    <dgm:cxn modelId="{32C11A25-814F-414E-9054-9829DD4F8744}" type="presParOf" srcId="{7AE20C8A-5106-4D81-9A3C-D08B81074324}" destId="{05FA2E0B-07DD-402F-87C6-0910D91C2933}" srcOrd="1" destOrd="0" presId="urn:microsoft.com/office/officeart/2018/2/layout/IconVerticalSolidList"/>
    <dgm:cxn modelId="{4AB76B14-81F8-4E6C-91C0-F895D1F29ADB}" type="presParOf" srcId="{7AE20C8A-5106-4D81-9A3C-D08B81074324}" destId="{AB5D3A4B-52AC-4E4E-A57B-D488B2FAD74E}" srcOrd="2" destOrd="0" presId="urn:microsoft.com/office/officeart/2018/2/layout/IconVerticalSolidList"/>
    <dgm:cxn modelId="{17AD328A-FD07-462A-9CEA-E1ABEA430F4B}" type="presParOf" srcId="{7AE20C8A-5106-4D81-9A3C-D08B81074324}" destId="{A142B0AB-8121-4C05-81C8-929942BF78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96562-0023-42D7-A91D-83D94E539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E7038BD-E2AF-4A67-AD62-B3DB8BF314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Century Gothic"/>
            </a:rPr>
            <a:t>Users can view a selection of sample syllabi</a:t>
          </a:r>
          <a:endParaRPr lang="en-US" b="0">
            <a:latin typeface="Century Gothic"/>
          </a:endParaRPr>
        </a:p>
      </dgm:t>
    </dgm:pt>
    <dgm:pt modelId="{BF2318AF-F2A3-41B6-80A0-374A5B838A0D}" type="parTrans" cxnId="{C16C7DE3-FE49-424E-BECF-ED87AE841CC8}">
      <dgm:prSet/>
      <dgm:spPr/>
      <dgm:t>
        <a:bodyPr/>
        <a:lstStyle/>
        <a:p>
          <a:endParaRPr lang="en-US"/>
        </a:p>
      </dgm:t>
    </dgm:pt>
    <dgm:pt modelId="{F5821437-F5D8-4809-A805-E64A50099A5E}" type="sibTrans" cxnId="{C16C7DE3-FE49-424E-BECF-ED87AE841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C117A9-0790-409C-9C7F-CE504776E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>
              <a:latin typeface="Century Gothic"/>
            </a:rPr>
            <a:t>Samples have been run through system and scored grades of B or higher </a:t>
          </a:r>
          <a:endParaRPr lang="en-US">
            <a:latin typeface="Century Gothic"/>
          </a:endParaRPr>
        </a:p>
      </dgm:t>
    </dgm:pt>
    <dgm:pt modelId="{4B6EE7E1-1ED2-4CB1-B3C3-85E5082AA4FF}" type="parTrans" cxnId="{DC9F7CEB-2BEB-4885-84F7-AEC04FE5C166}">
      <dgm:prSet/>
      <dgm:spPr/>
      <dgm:t>
        <a:bodyPr/>
        <a:lstStyle/>
        <a:p>
          <a:endParaRPr lang="en-US"/>
        </a:p>
      </dgm:t>
    </dgm:pt>
    <dgm:pt modelId="{B5EE97A9-423F-4413-B8F3-DFDEB8EE04A1}" type="sibTrans" cxnId="{DC9F7CEB-2BEB-4885-84F7-AEC04FE5C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6B50DE-2074-4015-8C56-5C83F8AEA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>
              <a:latin typeface="Century Gothic"/>
            </a:rPr>
            <a:t>Syllabi can be downloaded or viewed in browser depending on file type</a:t>
          </a:r>
          <a:endParaRPr lang="en-US">
            <a:latin typeface="Century Gothic"/>
          </a:endParaRPr>
        </a:p>
      </dgm:t>
    </dgm:pt>
    <dgm:pt modelId="{14840805-7089-4A5F-B7D2-7759CD6052C4}" type="parTrans" cxnId="{DDC17E10-1CEB-4219-B3FC-5FD5ADF28647}">
      <dgm:prSet/>
      <dgm:spPr/>
      <dgm:t>
        <a:bodyPr/>
        <a:lstStyle/>
        <a:p>
          <a:endParaRPr lang="en-US"/>
        </a:p>
      </dgm:t>
    </dgm:pt>
    <dgm:pt modelId="{7D07E6A1-39FB-4083-B9A7-9155295A35A0}" type="sibTrans" cxnId="{DDC17E10-1CEB-4219-B3FC-5FD5ADF286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B20987-842F-495B-8710-6A816288D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>
              <a:latin typeface="Century Gothic"/>
            </a:rPr>
            <a:t>Majority of requirements are fulfilled in these syllabi</a:t>
          </a:r>
          <a:endParaRPr lang="en-US">
            <a:latin typeface="Century Gothic"/>
          </a:endParaRPr>
        </a:p>
      </dgm:t>
    </dgm:pt>
    <dgm:pt modelId="{2B812BEA-CA33-45C7-95E0-2797ABD48F44}" type="parTrans" cxnId="{6DB0EFF8-0CB0-43B9-82CF-D392960DF604}">
      <dgm:prSet/>
      <dgm:spPr/>
      <dgm:t>
        <a:bodyPr/>
        <a:lstStyle/>
        <a:p>
          <a:endParaRPr lang="en-US"/>
        </a:p>
      </dgm:t>
    </dgm:pt>
    <dgm:pt modelId="{F4CF0205-79E7-4E76-B087-AEB3893FA38C}" type="sibTrans" cxnId="{6DB0EFF8-0CB0-43B9-82CF-D392960DF604}">
      <dgm:prSet/>
      <dgm:spPr/>
      <dgm:t>
        <a:bodyPr/>
        <a:lstStyle/>
        <a:p>
          <a:endParaRPr lang="en-US"/>
        </a:p>
      </dgm:t>
    </dgm:pt>
    <dgm:pt modelId="{D7D2771B-A7D8-4371-B3EA-3FDA5B6E527E}" type="pres">
      <dgm:prSet presAssocID="{76296562-0023-42D7-A91D-83D94E539C0F}" presName="root" presStyleCnt="0">
        <dgm:presLayoutVars>
          <dgm:dir/>
          <dgm:resizeHandles val="exact"/>
        </dgm:presLayoutVars>
      </dgm:prSet>
      <dgm:spPr/>
    </dgm:pt>
    <dgm:pt modelId="{8AD93704-A9A9-4033-A9F8-B1CBFAD0B561}" type="pres">
      <dgm:prSet presAssocID="{76296562-0023-42D7-A91D-83D94E539C0F}" presName="container" presStyleCnt="0">
        <dgm:presLayoutVars>
          <dgm:dir/>
          <dgm:resizeHandles val="exact"/>
        </dgm:presLayoutVars>
      </dgm:prSet>
      <dgm:spPr/>
    </dgm:pt>
    <dgm:pt modelId="{73EDF372-2426-4A5C-85BC-2731BC75A2A6}" type="pres">
      <dgm:prSet presAssocID="{BE7038BD-E2AF-4A67-AD62-B3DB8BF31471}" presName="compNode" presStyleCnt="0"/>
      <dgm:spPr/>
    </dgm:pt>
    <dgm:pt modelId="{79A20398-71D9-4FE0-A198-E661E1373EC0}" type="pres">
      <dgm:prSet presAssocID="{BE7038BD-E2AF-4A67-AD62-B3DB8BF31471}" presName="iconBgRect" presStyleLbl="bgShp" presStyleIdx="0" presStyleCnt="4"/>
      <dgm:spPr/>
    </dgm:pt>
    <dgm:pt modelId="{7551957B-2D32-4501-8A33-B592A2581ECD}" type="pres">
      <dgm:prSet presAssocID="{BE7038BD-E2AF-4A67-AD62-B3DB8BF314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3ED60D2-4D08-475A-8233-BC37496C6133}" type="pres">
      <dgm:prSet presAssocID="{BE7038BD-E2AF-4A67-AD62-B3DB8BF31471}" presName="spaceRect" presStyleCnt="0"/>
      <dgm:spPr/>
    </dgm:pt>
    <dgm:pt modelId="{038901E8-4584-4939-A610-FE31AA04DCC5}" type="pres">
      <dgm:prSet presAssocID="{BE7038BD-E2AF-4A67-AD62-B3DB8BF31471}" presName="textRect" presStyleLbl="revTx" presStyleIdx="0" presStyleCnt="4">
        <dgm:presLayoutVars>
          <dgm:chMax val="1"/>
          <dgm:chPref val="1"/>
        </dgm:presLayoutVars>
      </dgm:prSet>
      <dgm:spPr/>
    </dgm:pt>
    <dgm:pt modelId="{437BE830-46CF-452B-914D-BDD2C5C0DCB8}" type="pres">
      <dgm:prSet presAssocID="{F5821437-F5D8-4809-A805-E64A50099A5E}" presName="sibTrans" presStyleLbl="sibTrans2D1" presStyleIdx="0" presStyleCnt="0"/>
      <dgm:spPr/>
    </dgm:pt>
    <dgm:pt modelId="{D9107171-6F09-4CC7-BBC2-3E4D5DA407F8}" type="pres">
      <dgm:prSet presAssocID="{E6C117A9-0790-409C-9C7F-CE504776EE78}" presName="compNode" presStyleCnt="0"/>
      <dgm:spPr/>
    </dgm:pt>
    <dgm:pt modelId="{925EE8BB-E92C-4BB8-A8A4-3A2322FE036E}" type="pres">
      <dgm:prSet presAssocID="{E6C117A9-0790-409C-9C7F-CE504776EE78}" presName="iconBgRect" presStyleLbl="bgShp" presStyleIdx="1" presStyleCnt="4"/>
      <dgm:spPr/>
    </dgm:pt>
    <dgm:pt modelId="{F5248208-43A3-4BD6-9519-DB6B18692353}" type="pres">
      <dgm:prSet presAssocID="{E6C117A9-0790-409C-9C7F-CE504776EE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A5A207-6E79-46B4-A68B-8794DA1C6AC1}" type="pres">
      <dgm:prSet presAssocID="{E6C117A9-0790-409C-9C7F-CE504776EE78}" presName="spaceRect" presStyleCnt="0"/>
      <dgm:spPr/>
    </dgm:pt>
    <dgm:pt modelId="{21207781-32B3-458D-9937-9CC485D11087}" type="pres">
      <dgm:prSet presAssocID="{E6C117A9-0790-409C-9C7F-CE504776EE78}" presName="textRect" presStyleLbl="revTx" presStyleIdx="1" presStyleCnt="4">
        <dgm:presLayoutVars>
          <dgm:chMax val="1"/>
          <dgm:chPref val="1"/>
        </dgm:presLayoutVars>
      </dgm:prSet>
      <dgm:spPr/>
    </dgm:pt>
    <dgm:pt modelId="{EEA68B15-2507-40DD-8007-DC31E6DA5832}" type="pres">
      <dgm:prSet presAssocID="{B5EE97A9-423F-4413-B8F3-DFDEB8EE04A1}" presName="sibTrans" presStyleLbl="sibTrans2D1" presStyleIdx="0" presStyleCnt="0"/>
      <dgm:spPr/>
    </dgm:pt>
    <dgm:pt modelId="{F2BD9F71-E14D-475F-A866-2C9283A5E92D}" type="pres">
      <dgm:prSet presAssocID="{426B50DE-2074-4015-8C56-5C83F8AEAF76}" presName="compNode" presStyleCnt="0"/>
      <dgm:spPr/>
    </dgm:pt>
    <dgm:pt modelId="{B8B9C1F0-0C14-4023-9046-E8E5C8C0D2DC}" type="pres">
      <dgm:prSet presAssocID="{426B50DE-2074-4015-8C56-5C83F8AEAF76}" presName="iconBgRect" presStyleLbl="bgShp" presStyleIdx="2" presStyleCnt="4"/>
      <dgm:spPr/>
    </dgm:pt>
    <dgm:pt modelId="{052E16EF-11EA-4373-B2DF-D85FA6C040B7}" type="pres">
      <dgm:prSet presAssocID="{426B50DE-2074-4015-8C56-5C83F8AEAF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3F11960-316B-4535-96BC-13E587590985}" type="pres">
      <dgm:prSet presAssocID="{426B50DE-2074-4015-8C56-5C83F8AEAF76}" presName="spaceRect" presStyleCnt="0"/>
      <dgm:spPr/>
    </dgm:pt>
    <dgm:pt modelId="{920C8001-C5C6-420A-8CB6-BECB66D146BD}" type="pres">
      <dgm:prSet presAssocID="{426B50DE-2074-4015-8C56-5C83F8AEAF76}" presName="textRect" presStyleLbl="revTx" presStyleIdx="2" presStyleCnt="4">
        <dgm:presLayoutVars>
          <dgm:chMax val="1"/>
          <dgm:chPref val="1"/>
        </dgm:presLayoutVars>
      </dgm:prSet>
      <dgm:spPr/>
    </dgm:pt>
    <dgm:pt modelId="{70E77BAB-CF43-43F3-8B5F-2E7920943728}" type="pres">
      <dgm:prSet presAssocID="{7D07E6A1-39FB-4083-B9A7-9155295A35A0}" presName="sibTrans" presStyleLbl="sibTrans2D1" presStyleIdx="0" presStyleCnt="0"/>
      <dgm:spPr/>
    </dgm:pt>
    <dgm:pt modelId="{C0648F3D-AA02-43E6-87BA-1D977F246734}" type="pres">
      <dgm:prSet presAssocID="{88B20987-842F-495B-8710-6A816288D320}" presName="compNode" presStyleCnt="0"/>
      <dgm:spPr/>
    </dgm:pt>
    <dgm:pt modelId="{B8DCDF62-1292-4D6A-977F-7C183FEFB1F0}" type="pres">
      <dgm:prSet presAssocID="{88B20987-842F-495B-8710-6A816288D320}" presName="iconBgRect" presStyleLbl="bgShp" presStyleIdx="3" presStyleCnt="4"/>
      <dgm:spPr/>
    </dgm:pt>
    <dgm:pt modelId="{C129120D-0544-4FB4-B59D-7E218632BD89}" type="pres">
      <dgm:prSet presAssocID="{88B20987-842F-495B-8710-6A816288D3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B4BEF49-C8E0-48D8-BD1F-C6C4137C3998}" type="pres">
      <dgm:prSet presAssocID="{88B20987-842F-495B-8710-6A816288D320}" presName="spaceRect" presStyleCnt="0"/>
      <dgm:spPr/>
    </dgm:pt>
    <dgm:pt modelId="{6F566654-EF1C-4EDB-9784-E91EE4352CB6}" type="pres">
      <dgm:prSet presAssocID="{88B20987-842F-495B-8710-6A816288D3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CBC10D-E309-4B6F-AD4E-EBB0CD16D6EC}" type="presOf" srcId="{88B20987-842F-495B-8710-6A816288D320}" destId="{6F566654-EF1C-4EDB-9784-E91EE4352CB6}" srcOrd="0" destOrd="0" presId="urn:microsoft.com/office/officeart/2018/2/layout/IconCircleList"/>
    <dgm:cxn modelId="{DDC17E10-1CEB-4219-B3FC-5FD5ADF28647}" srcId="{76296562-0023-42D7-A91D-83D94E539C0F}" destId="{426B50DE-2074-4015-8C56-5C83F8AEAF76}" srcOrd="2" destOrd="0" parTransId="{14840805-7089-4A5F-B7D2-7759CD6052C4}" sibTransId="{7D07E6A1-39FB-4083-B9A7-9155295A35A0}"/>
    <dgm:cxn modelId="{5C870B11-3015-421B-91E6-7E314BAA0B6F}" type="presOf" srcId="{BE7038BD-E2AF-4A67-AD62-B3DB8BF31471}" destId="{038901E8-4584-4939-A610-FE31AA04DCC5}" srcOrd="0" destOrd="0" presId="urn:microsoft.com/office/officeart/2018/2/layout/IconCircleList"/>
    <dgm:cxn modelId="{16F78918-2972-4EDB-BDAE-F266926C1A67}" type="presOf" srcId="{E6C117A9-0790-409C-9C7F-CE504776EE78}" destId="{21207781-32B3-458D-9937-9CC485D11087}" srcOrd="0" destOrd="0" presId="urn:microsoft.com/office/officeart/2018/2/layout/IconCircleList"/>
    <dgm:cxn modelId="{A957E26C-8F27-4A5A-AAC9-B055AF61CEFE}" type="presOf" srcId="{B5EE97A9-423F-4413-B8F3-DFDEB8EE04A1}" destId="{EEA68B15-2507-40DD-8007-DC31E6DA5832}" srcOrd="0" destOrd="0" presId="urn:microsoft.com/office/officeart/2018/2/layout/IconCircleList"/>
    <dgm:cxn modelId="{88CDEC7D-BB55-41EB-9A6F-2322710CACC2}" type="presOf" srcId="{7D07E6A1-39FB-4083-B9A7-9155295A35A0}" destId="{70E77BAB-CF43-43F3-8B5F-2E7920943728}" srcOrd="0" destOrd="0" presId="urn:microsoft.com/office/officeart/2018/2/layout/IconCircleList"/>
    <dgm:cxn modelId="{BD7D4BD0-60B0-4C43-89C7-103945FA1F9F}" type="presOf" srcId="{76296562-0023-42D7-A91D-83D94E539C0F}" destId="{D7D2771B-A7D8-4371-B3EA-3FDA5B6E527E}" srcOrd="0" destOrd="0" presId="urn:microsoft.com/office/officeart/2018/2/layout/IconCircleList"/>
    <dgm:cxn modelId="{C16C7DE3-FE49-424E-BECF-ED87AE841CC8}" srcId="{76296562-0023-42D7-A91D-83D94E539C0F}" destId="{BE7038BD-E2AF-4A67-AD62-B3DB8BF31471}" srcOrd="0" destOrd="0" parTransId="{BF2318AF-F2A3-41B6-80A0-374A5B838A0D}" sibTransId="{F5821437-F5D8-4809-A805-E64A50099A5E}"/>
    <dgm:cxn modelId="{524557E9-7429-480D-81BE-9705186B3C1E}" type="presOf" srcId="{426B50DE-2074-4015-8C56-5C83F8AEAF76}" destId="{920C8001-C5C6-420A-8CB6-BECB66D146BD}" srcOrd="0" destOrd="0" presId="urn:microsoft.com/office/officeart/2018/2/layout/IconCircleList"/>
    <dgm:cxn modelId="{DC9F7CEB-2BEB-4885-84F7-AEC04FE5C166}" srcId="{76296562-0023-42D7-A91D-83D94E539C0F}" destId="{E6C117A9-0790-409C-9C7F-CE504776EE78}" srcOrd="1" destOrd="0" parTransId="{4B6EE7E1-1ED2-4CB1-B3C3-85E5082AA4FF}" sibTransId="{B5EE97A9-423F-4413-B8F3-DFDEB8EE04A1}"/>
    <dgm:cxn modelId="{6DB0EFF8-0CB0-43B9-82CF-D392960DF604}" srcId="{76296562-0023-42D7-A91D-83D94E539C0F}" destId="{88B20987-842F-495B-8710-6A816288D320}" srcOrd="3" destOrd="0" parTransId="{2B812BEA-CA33-45C7-95E0-2797ABD48F44}" sibTransId="{F4CF0205-79E7-4E76-B087-AEB3893FA38C}"/>
    <dgm:cxn modelId="{FBE3D0FF-B4A9-4533-B894-E60B0C06416E}" type="presOf" srcId="{F5821437-F5D8-4809-A805-E64A50099A5E}" destId="{437BE830-46CF-452B-914D-BDD2C5C0DCB8}" srcOrd="0" destOrd="0" presId="urn:microsoft.com/office/officeart/2018/2/layout/IconCircleList"/>
    <dgm:cxn modelId="{6AA1769E-DC7E-4415-A069-69A2B8203805}" type="presParOf" srcId="{D7D2771B-A7D8-4371-B3EA-3FDA5B6E527E}" destId="{8AD93704-A9A9-4033-A9F8-B1CBFAD0B561}" srcOrd="0" destOrd="0" presId="urn:microsoft.com/office/officeart/2018/2/layout/IconCircleList"/>
    <dgm:cxn modelId="{9A07447E-C741-49A7-B879-271D387DA162}" type="presParOf" srcId="{8AD93704-A9A9-4033-A9F8-B1CBFAD0B561}" destId="{73EDF372-2426-4A5C-85BC-2731BC75A2A6}" srcOrd="0" destOrd="0" presId="urn:microsoft.com/office/officeart/2018/2/layout/IconCircleList"/>
    <dgm:cxn modelId="{DF2D6C9D-A1B9-4087-82BC-1F4DFEB1F9EB}" type="presParOf" srcId="{73EDF372-2426-4A5C-85BC-2731BC75A2A6}" destId="{79A20398-71D9-4FE0-A198-E661E1373EC0}" srcOrd="0" destOrd="0" presId="urn:microsoft.com/office/officeart/2018/2/layout/IconCircleList"/>
    <dgm:cxn modelId="{26FF2A22-9C9E-47D6-B297-68FE401B874A}" type="presParOf" srcId="{73EDF372-2426-4A5C-85BC-2731BC75A2A6}" destId="{7551957B-2D32-4501-8A33-B592A2581ECD}" srcOrd="1" destOrd="0" presId="urn:microsoft.com/office/officeart/2018/2/layout/IconCircleList"/>
    <dgm:cxn modelId="{B34C2C87-5354-41AD-BD0A-0CCEECF93D9F}" type="presParOf" srcId="{73EDF372-2426-4A5C-85BC-2731BC75A2A6}" destId="{63ED60D2-4D08-475A-8233-BC37496C6133}" srcOrd="2" destOrd="0" presId="urn:microsoft.com/office/officeart/2018/2/layout/IconCircleList"/>
    <dgm:cxn modelId="{03CE5347-539A-4ABB-9DCF-89D184D3BA74}" type="presParOf" srcId="{73EDF372-2426-4A5C-85BC-2731BC75A2A6}" destId="{038901E8-4584-4939-A610-FE31AA04DCC5}" srcOrd="3" destOrd="0" presId="urn:microsoft.com/office/officeart/2018/2/layout/IconCircleList"/>
    <dgm:cxn modelId="{F8ABEDBE-8216-44A2-8A79-648A8CE3C96C}" type="presParOf" srcId="{8AD93704-A9A9-4033-A9F8-B1CBFAD0B561}" destId="{437BE830-46CF-452B-914D-BDD2C5C0DCB8}" srcOrd="1" destOrd="0" presId="urn:microsoft.com/office/officeart/2018/2/layout/IconCircleList"/>
    <dgm:cxn modelId="{67E9530B-D93B-4B6A-8AD3-852AA5FA49A6}" type="presParOf" srcId="{8AD93704-A9A9-4033-A9F8-B1CBFAD0B561}" destId="{D9107171-6F09-4CC7-BBC2-3E4D5DA407F8}" srcOrd="2" destOrd="0" presId="urn:microsoft.com/office/officeart/2018/2/layout/IconCircleList"/>
    <dgm:cxn modelId="{F7A8F39F-A6CB-4093-A363-0673771B0920}" type="presParOf" srcId="{D9107171-6F09-4CC7-BBC2-3E4D5DA407F8}" destId="{925EE8BB-E92C-4BB8-A8A4-3A2322FE036E}" srcOrd="0" destOrd="0" presId="urn:microsoft.com/office/officeart/2018/2/layout/IconCircleList"/>
    <dgm:cxn modelId="{913093FF-AC49-4ED4-99E0-C1B5B4BABDE3}" type="presParOf" srcId="{D9107171-6F09-4CC7-BBC2-3E4D5DA407F8}" destId="{F5248208-43A3-4BD6-9519-DB6B18692353}" srcOrd="1" destOrd="0" presId="urn:microsoft.com/office/officeart/2018/2/layout/IconCircleList"/>
    <dgm:cxn modelId="{2D2CAFAB-B6D7-498C-A634-6974E61E8F13}" type="presParOf" srcId="{D9107171-6F09-4CC7-BBC2-3E4D5DA407F8}" destId="{9DA5A207-6E79-46B4-A68B-8794DA1C6AC1}" srcOrd="2" destOrd="0" presId="urn:microsoft.com/office/officeart/2018/2/layout/IconCircleList"/>
    <dgm:cxn modelId="{15751090-CE73-47EA-BEE3-A2938C4FC4E4}" type="presParOf" srcId="{D9107171-6F09-4CC7-BBC2-3E4D5DA407F8}" destId="{21207781-32B3-458D-9937-9CC485D11087}" srcOrd="3" destOrd="0" presId="urn:microsoft.com/office/officeart/2018/2/layout/IconCircleList"/>
    <dgm:cxn modelId="{5FA9E066-4AAD-4017-A4FC-82118E477E56}" type="presParOf" srcId="{8AD93704-A9A9-4033-A9F8-B1CBFAD0B561}" destId="{EEA68B15-2507-40DD-8007-DC31E6DA5832}" srcOrd="3" destOrd="0" presId="urn:microsoft.com/office/officeart/2018/2/layout/IconCircleList"/>
    <dgm:cxn modelId="{42CD4CDC-BA3C-420D-859E-85CF53C1E10F}" type="presParOf" srcId="{8AD93704-A9A9-4033-A9F8-B1CBFAD0B561}" destId="{F2BD9F71-E14D-475F-A866-2C9283A5E92D}" srcOrd="4" destOrd="0" presId="urn:microsoft.com/office/officeart/2018/2/layout/IconCircleList"/>
    <dgm:cxn modelId="{1BCEF5E9-56BF-4E6F-A7C6-87C6E44D5706}" type="presParOf" srcId="{F2BD9F71-E14D-475F-A866-2C9283A5E92D}" destId="{B8B9C1F0-0C14-4023-9046-E8E5C8C0D2DC}" srcOrd="0" destOrd="0" presId="urn:microsoft.com/office/officeart/2018/2/layout/IconCircleList"/>
    <dgm:cxn modelId="{9574323A-C9E2-40F2-A95D-4AB024DDB239}" type="presParOf" srcId="{F2BD9F71-E14D-475F-A866-2C9283A5E92D}" destId="{052E16EF-11EA-4373-B2DF-D85FA6C040B7}" srcOrd="1" destOrd="0" presId="urn:microsoft.com/office/officeart/2018/2/layout/IconCircleList"/>
    <dgm:cxn modelId="{CD2841FB-3FE2-441C-A4CB-39AA37FCCA7B}" type="presParOf" srcId="{F2BD9F71-E14D-475F-A866-2C9283A5E92D}" destId="{A3F11960-316B-4535-96BC-13E587590985}" srcOrd="2" destOrd="0" presId="urn:microsoft.com/office/officeart/2018/2/layout/IconCircleList"/>
    <dgm:cxn modelId="{E977C2EA-BB24-4036-B969-C3BD32153556}" type="presParOf" srcId="{F2BD9F71-E14D-475F-A866-2C9283A5E92D}" destId="{920C8001-C5C6-420A-8CB6-BECB66D146BD}" srcOrd="3" destOrd="0" presId="urn:microsoft.com/office/officeart/2018/2/layout/IconCircleList"/>
    <dgm:cxn modelId="{54379D5F-306D-4358-9870-63FEFD8DCAAC}" type="presParOf" srcId="{8AD93704-A9A9-4033-A9F8-B1CBFAD0B561}" destId="{70E77BAB-CF43-43F3-8B5F-2E7920943728}" srcOrd="5" destOrd="0" presId="urn:microsoft.com/office/officeart/2018/2/layout/IconCircleList"/>
    <dgm:cxn modelId="{491B3793-3FD2-456B-9EFD-3CB3242E0A4C}" type="presParOf" srcId="{8AD93704-A9A9-4033-A9F8-B1CBFAD0B561}" destId="{C0648F3D-AA02-43E6-87BA-1D977F246734}" srcOrd="6" destOrd="0" presId="urn:microsoft.com/office/officeart/2018/2/layout/IconCircleList"/>
    <dgm:cxn modelId="{62F01D1E-87A2-4DE9-B332-7F6021DC7457}" type="presParOf" srcId="{C0648F3D-AA02-43E6-87BA-1D977F246734}" destId="{B8DCDF62-1292-4D6A-977F-7C183FEFB1F0}" srcOrd="0" destOrd="0" presId="urn:microsoft.com/office/officeart/2018/2/layout/IconCircleList"/>
    <dgm:cxn modelId="{D0EDB2F4-7CA6-40D6-A3D3-0EBCA28F1A09}" type="presParOf" srcId="{C0648F3D-AA02-43E6-87BA-1D977F246734}" destId="{C129120D-0544-4FB4-B59D-7E218632BD89}" srcOrd="1" destOrd="0" presId="urn:microsoft.com/office/officeart/2018/2/layout/IconCircleList"/>
    <dgm:cxn modelId="{261966BA-3827-4622-BBE7-E1771E173503}" type="presParOf" srcId="{C0648F3D-AA02-43E6-87BA-1D977F246734}" destId="{2B4BEF49-C8E0-48D8-BD1F-C6C4137C3998}" srcOrd="2" destOrd="0" presId="urn:microsoft.com/office/officeart/2018/2/layout/IconCircleList"/>
    <dgm:cxn modelId="{04E2F691-639F-49BA-A799-135A2A0E9602}" type="presParOf" srcId="{C0648F3D-AA02-43E6-87BA-1D977F246734}" destId="{6F566654-EF1C-4EDB-9784-E91EE4352C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C94ED-E1EA-47CE-AAA5-1ADA48CA849F}">
      <dsp:nvSpPr>
        <dsp:cNvPr id="0" name=""/>
        <dsp:cNvSpPr/>
      </dsp:nvSpPr>
      <dsp:spPr>
        <a:xfrm>
          <a:off x="676455" y="183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3567A-82F5-48B4-9202-4DED6B7193B0}">
      <dsp:nvSpPr>
        <dsp:cNvPr id="0" name=""/>
        <dsp:cNvSpPr/>
      </dsp:nvSpPr>
      <dsp:spPr>
        <a:xfrm>
          <a:off x="836416" y="161793"/>
          <a:ext cx="430664" cy="43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5DEE9-5DF8-481A-90F9-2B8FABEB9493}">
      <dsp:nvSpPr>
        <dsp:cNvPr id="0" name=""/>
        <dsp:cNvSpPr/>
      </dsp:nvSpPr>
      <dsp:spPr>
        <a:xfrm>
          <a:off x="436514" y="98620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kern="1200">
              <a:latin typeface="Abadi"/>
            </a:rPr>
            <a:t>Secure login system</a:t>
          </a:r>
        </a:p>
      </dsp:txBody>
      <dsp:txXfrm>
        <a:off x="436514" y="986207"/>
        <a:ext cx="1230468" cy="492187"/>
      </dsp:txXfrm>
    </dsp:sp>
    <dsp:sp modelId="{0D3F0742-CA2A-467C-916D-3AB48E58B9AC}">
      <dsp:nvSpPr>
        <dsp:cNvPr id="0" name=""/>
        <dsp:cNvSpPr/>
      </dsp:nvSpPr>
      <dsp:spPr>
        <a:xfrm>
          <a:off x="2122256" y="183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15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39266-2A05-47CD-AEB3-633E40A34B2A}">
      <dsp:nvSpPr>
        <dsp:cNvPr id="0" name=""/>
        <dsp:cNvSpPr/>
      </dsp:nvSpPr>
      <dsp:spPr>
        <a:xfrm>
          <a:off x="2282217" y="161793"/>
          <a:ext cx="430664" cy="43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9AF94-C623-4C46-9B49-B1146C09E39B}">
      <dsp:nvSpPr>
        <dsp:cNvPr id="0" name=""/>
        <dsp:cNvSpPr/>
      </dsp:nvSpPr>
      <dsp:spPr>
        <a:xfrm>
          <a:off x="1882314" y="98620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Accept common filetypes</a:t>
          </a:r>
          <a:endParaRPr lang="en-US" sz="1200" b="0" kern="1200">
            <a:latin typeface="Abadi"/>
          </a:endParaRPr>
        </a:p>
      </dsp:txBody>
      <dsp:txXfrm>
        <a:off x="1882314" y="986207"/>
        <a:ext cx="1230468" cy="492187"/>
      </dsp:txXfrm>
    </dsp:sp>
    <dsp:sp modelId="{DB71B14F-9FB7-4375-84DA-137273DDC604}">
      <dsp:nvSpPr>
        <dsp:cNvPr id="0" name=""/>
        <dsp:cNvSpPr/>
      </dsp:nvSpPr>
      <dsp:spPr>
        <a:xfrm>
          <a:off x="3568057" y="183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30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3433A-98F0-471C-B6DE-5A9A15D4FE4E}">
      <dsp:nvSpPr>
        <dsp:cNvPr id="0" name=""/>
        <dsp:cNvSpPr/>
      </dsp:nvSpPr>
      <dsp:spPr>
        <a:xfrm>
          <a:off x="3728017" y="161793"/>
          <a:ext cx="430664" cy="43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15FB-7D9F-4DA2-B30A-582BFBB0D82F}">
      <dsp:nvSpPr>
        <dsp:cNvPr id="0" name=""/>
        <dsp:cNvSpPr/>
      </dsp:nvSpPr>
      <dsp:spPr>
        <a:xfrm>
          <a:off x="3328115" y="98620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Syllabi</a:t>
          </a:r>
          <a:r>
            <a:rPr lang="en-US" sz="1200" b="0" kern="1200">
              <a:latin typeface="Abadi"/>
            </a:rPr>
            <a:t> scoring system</a:t>
          </a:r>
        </a:p>
      </dsp:txBody>
      <dsp:txXfrm>
        <a:off x="3328115" y="986207"/>
        <a:ext cx="1230468" cy="492187"/>
      </dsp:txXfrm>
    </dsp:sp>
    <dsp:sp modelId="{798D6E2C-2C99-4DDE-8CFF-B9AD07A6C6F9}">
      <dsp:nvSpPr>
        <dsp:cNvPr id="0" name=""/>
        <dsp:cNvSpPr/>
      </dsp:nvSpPr>
      <dsp:spPr>
        <a:xfrm>
          <a:off x="5013857" y="183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45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EB82-2494-4885-8E79-DABC306FA454}">
      <dsp:nvSpPr>
        <dsp:cNvPr id="0" name=""/>
        <dsp:cNvSpPr/>
      </dsp:nvSpPr>
      <dsp:spPr>
        <a:xfrm>
          <a:off x="5173818" y="161793"/>
          <a:ext cx="430664" cy="430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7DF9E-FC08-4D91-8AC8-6446DDD2BB48}">
      <dsp:nvSpPr>
        <dsp:cNvPr id="0" name=""/>
        <dsp:cNvSpPr/>
      </dsp:nvSpPr>
      <dsp:spPr>
        <a:xfrm>
          <a:off x="4773916" y="98620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Sentiment</a:t>
          </a:r>
          <a:r>
            <a:rPr lang="en-US" sz="1200" b="0" kern="1200">
              <a:latin typeface="Abadi"/>
            </a:rPr>
            <a:t> analysis</a:t>
          </a:r>
        </a:p>
      </dsp:txBody>
      <dsp:txXfrm>
        <a:off x="4773916" y="986207"/>
        <a:ext cx="1230468" cy="492187"/>
      </dsp:txXfrm>
    </dsp:sp>
    <dsp:sp modelId="{522C4AB1-D1F5-46A5-9E63-A0DED18FC4B9}">
      <dsp:nvSpPr>
        <dsp:cNvPr id="0" name=""/>
        <dsp:cNvSpPr/>
      </dsp:nvSpPr>
      <dsp:spPr>
        <a:xfrm>
          <a:off x="6459658" y="183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60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DB1A-4028-4A24-80D2-C07408ABAD22}">
      <dsp:nvSpPr>
        <dsp:cNvPr id="0" name=""/>
        <dsp:cNvSpPr/>
      </dsp:nvSpPr>
      <dsp:spPr>
        <a:xfrm>
          <a:off x="6619619" y="161793"/>
          <a:ext cx="430664" cy="4306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87EAA-C28A-4985-A140-40A8F43AAE9D}">
      <dsp:nvSpPr>
        <dsp:cNvPr id="0" name=""/>
        <dsp:cNvSpPr/>
      </dsp:nvSpPr>
      <dsp:spPr>
        <a:xfrm>
          <a:off x="6219717" y="98620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Viewable sample syllabi</a:t>
          </a:r>
          <a:endParaRPr lang="en-US" sz="1200" b="0" kern="1200">
            <a:latin typeface="Abadi"/>
          </a:endParaRPr>
        </a:p>
      </dsp:txBody>
      <dsp:txXfrm>
        <a:off x="6219717" y="986207"/>
        <a:ext cx="1230468" cy="492187"/>
      </dsp:txXfrm>
    </dsp:sp>
    <dsp:sp modelId="{6DFD95F9-B4CC-4999-9704-186B7B1AA298}">
      <dsp:nvSpPr>
        <dsp:cNvPr id="0" name=""/>
        <dsp:cNvSpPr/>
      </dsp:nvSpPr>
      <dsp:spPr>
        <a:xfrm>
          <a:off x="2122256" y="178601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75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A6A21-8858-4681-8CD8-D5D299DC8CE3}">
      <dsp:nvSpPr>
        <dsp:cNvPr id="0" name=""/>
        <dsp:cNvSpPr/>
      </dsp:nvSpPr>
      <dsp:spPr>
        <a:xfrm>
          <a:off x="2282217" y="1945973"/>
          <a:ext cx="430664" cy="4306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356E4-AC5B-456F-AFB0-FDD3FC03B8F9}">
      <dsp:nvSpPr>
        <dsp:cNvPr id="0" name=""/>
        <dsp:cNvSpPr/>
      </dsp:nvSpPr>
      <dsp:spPr>
        <a:xfrm>
          <a:off x="1882314" y="277038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Admin accounts</a:t>
          </a:r>
          <a:endParaRPr lang="en-US" sz="1200" b="0" kern="1200">
            <a:latin typeface="Abadi"/>
          </a:endParaRPr>
        </a:p>
      </dsp:txBody>
      <dsp:txXfrm>
        <a:off x="1882314" y="2770387"/>
        <a:ext cx="1230468" cy="492187"/>
      </dsp:txXfrm>
    </dsp:sp>
    <dsp:sp modelId="{711A47C4-A828-4980-86DC-BA025ED8BBB7}">
      <dsp:nvSpPr>
        <dsp:cNvPr id="0" name=""/>
        <dsp:cNvSpPr/>
      </dsp:nvSpPr>
      <dsp:spPr>
        <a:xfrm>
          <a:off x="3568057" y="178601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90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CFE4B-5649-47FB-BFEC-4CC3CD3420FB}">
      <dsp:nvSpPr>
        <dsp:cNvPr id="0" name=""/>
        <dsp:cNvSpPr/>
      </dsp:nvSpPr>
      <dsp:spPr>
        <a:xfrm>
          <a:off x="3728017" y="1945973"/>
          <a:ext cx="430664" cy="4306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DBEF2-B6D5-46EA-92F3-F2B3DFDA4CFF}">
      <dsp:nvSpPr>
        <dsp:cNvPr id="0" name=""/>
        <dsp:cNvSpPr/>
      </dsp:nvSpPr>
      <dsp:spPr>
        <a:xfrm>
          <a:off x="3328115" y="277038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Syllabi creation</a:t>
          </a:r>
          <a:endParaRPr lang="en-US" sz="1200" b="0" kern="1200">
            <a:latin typeface="Abadi"/>
          </a:endParaRPr>
        </a:p>
      </dsp:txBody>
      <dsp:txXfrm>
        <a:off x="3328115" y="2770387"/>
        <a:ext cx="1230468" cy="492187"/>
      </dsp:txXfrm>
    </dsp:sp>
    <dsp:sp modelId="{29265CD8-A3BE-49BE-B624-EC0A369408A9}">
      <dsp:nvSpPr>
        <dsp:cNvPr id="0" name=""/>
        <dsp:cNvSpPr/>
      </dsp:nvSpPr>
      <dsp:spPr>
        <a:xfrm>
          <a:off x="5013857" y="1786012"/>
          <a:ext cx="750585" cy="750585"/>
        </a:xfrm>
        <a:prstGeom prst="ellipse">
          <a:avLst/>
        </a:prstGeom>
        <a:solidFill>
          <a:schemeClr val="accent2">
            <a:hueOff val="0"/>
            <a:satOff val="0"/>
            <a:lumOff val="-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84CD6-7E9C-43E3-9C2E-D0A36CB54523}">
      <dsp:nvSpPr>
        <dsp:cNvPr id="0" name=""/>
        <dsp:cNvSpPr/>
      </dsp:nvSpPr>
      <dsp:spPr>
        <a:xfrm>
          <a:off x="5173818" y="1945973"/>
          <a:ext cx="430664" cy="4306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D58B1-32FC-4CDE-A72F-E18F23F5C3F9}">
      <dsp:nvSpPr>
        <dsp:cNvPr id="0" name=""/>
        <dsp:cNvSpPr/>
      </dsp:nvSpPr>
      <dsp:spPr>
        <a:xfrm>
          <a:off x="4773916" y="2770387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>
              <a:latin typeface="Abadi"/>
            </a:rPr>
            <a:t>Syllabi Storage</a:t>
          </a:r>
          <a:endParaRPr lang="en-US" sz="1200" b="0" kern="1200">
            <a:latin typeface="Abadi"/>
          </a:endParaRPr>
        </a:p>
      </dsp:txBody>
      <dsp:txXfrm>
        <a:off x="4773916" y="2770387"/>
        <a:ext cx="1230468" cy="492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A0B2-293A-4698-A9B5-E8A4507C3116}">
      <dsp:nvSpPr>
        <dsp:cNvPr id="0" name=""/>
        <dsp:cNvSpPr/>
      </dsp:nvSpPr>
      <dsp:spPr>
        <a:xfrm>
          <a:off x="0" y="517"/>
          <a:ext cx="5111261" cy="12117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626E4-DE32-41BE-A1B4-A843E6FFF151}">
      <dsp:nvSpPr>
        <dsp:cNvPr id="0" name=""/>
        <dsp:cNvSpPr/>
      </dsp:nvSpPr>
      <dsp:spPr>
        <a:xfrm>
          <a:off x="366557" y="273163"/>
          <a:ext cx="666468" cy="666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029-9ADA-4F16-876C-2C75841BBC28}">
      <dsp:nvSpPr>
        <dsp:cNvPr id="0" name=""/>
        <dsp:cNvSpPr/>
      </dsp:nvSpPr>
      <dsp:spPr>
        <a:xfrm>
          <a:off x="1399583" y="517"/>
          <a:ext cx="3711677" cy="121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5" tIns="128245" rIns="128245" bIns="1282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 upload, you can view</a:t>
          </a:r>
          <a:r>
            <a:rPr lang="en-US" sz="1600" kern="1200">
              <a:latin typeface="Century Gothic"/>
            </a:rPr>
            <a:t> </a:t>
          </a:r>
          <a:r>
            <a:rPr lang="en-US" sz="1600" kern="1200"/>
            <a:t>misspelled words in the 3rd drop down box.</a:t>
          </a:r>
        </a:p>
      </dsp:txBody>
      <dsp:txXfrm>
        <a:off x="1399583" y="517"/>
        <a:ext cx="3711677" cy="1211760"/>
      </dsp:txXfrm>
    </dsp:sp>
    <dsp:sp modelId="{C451B7C2-DFA0-47B5-A58F-B949FAC52295}">
      <dsp:nvSpPr>
        <dsp:cNvPr id="0" name=""/>
        <dsp:cNvSpPr/>
      </dsp:nvSpPr>
      <dsp:spPr>
        <a:xfrm>
          <a:off x="0" y="1515218"/>
          <a:ext cx="5111261" cy="12117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8583D-00C5-451F-BCF3-B13D23DB83D0}">
      <dsp:nvSpPr>
        <dsp:cNvPr id="0" name=""/>
        <dsp:cNvSpPr/>
      </dsp:nvSpPr>
      <dsp:spPr>
        <a:xfrm>
          <a:off x="366557" y="1787864"/>
          <a:ext cx="666468" cy="666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B8C52-4594-4F93-BFA4-45A9A123FF0F}">
      <dsp:nvSpPr>
        <dsp:cNvPr id="0" name=""/>
        <dsp:cNvSpPr/>
      </dsp:nvSpPr>
      <dsp:spPr>
        <a:xfrm>
          <a:off x="1399583" y="1515218"/>
          <a:ext cx="3711677" cy="121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5" tIns="128245" rIns="128245" bIns="1282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Uses the spellchecker-js node package in order to check for misspelled words.</a:t>
          </a:r>
        </a:p>
      </dsp:txBody>
      <dsp:txXfrm>
        <a:off x="1399583" y="1515218"/>
        <a:ext cx="3711677" cy="1211760"/>
      </dsp:txXfrm>
    </dsp:sp>
    <dsp:sp modelId="{7E3D5611-EA8A-49CD-BB6E-2C87BF1940CC}">
      <dsp:nvSpPr>
        <dsp:cNvPr id="0" name=""/>
        <dsp:cNvSpPr/>
      </dsp:nvSpPr>
      <dsp:spPr>
        <a:xfrm>
          <a:off x="0" y="3029919"/>
          <a:ext cx="5111261" cy="12117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A2E0B-07DD-402F-87C6-0910D91C2933}">
      <dsp:nvSpPr>
        <dsp:cNvPr id="0" name=""/>
        <dsp:cNvSpPr/>
      </dsp:nvSpPr>
      <dsp:spPr>
        <a:xfrm>
          <a:off x="366557" y="3302565"/>
          <a:ext cx="666468" cy="666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2B0AB-8121-4C05-81C8-929942BF7839}">
      <dsp:nvSpPr>
        <dsp:cNvPr id="0" name=""/>
        <dsp:cNvSpPr/>
      </dsp:nvSpPr>
      <dsp:spPr>
        <a:xfrm>
          <a:off x="1399583" y="3029919"/>
          <a:ext cx="3711677" cy="121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45" tIns="128245" rIns="128245" bIns="1282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spellchecker function then compares the syllabi against two dictionaries to see if any of the words are misspelled.</a:t>
          </a:r>
        </a:p>
      </dsp:txBody>
      <dsp:txXfrm>
        <a:off x="1399583" y="3029919"/>
        <a:ext cx="3711677" cy="121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20398-71D9-4FE0-A198-E661E1373EC0}">
      <dsp:nvSpPr>
        <dsp:cNvPr id="0" name=""/>
        <dsp:cNvSpPr/>
      </dsp:nvSpPr>
      <dsp:spPr>
        <a:xfrm>
          <a:off x="91411" y="245899"/>
          <a:ext cx="1108454" cy="11084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1957B-2D32-4501-8A33-B592A2581ECD}">
      <dsp:nvSpPr>
        <dsp:cNvPr id="0" name=""/>
        <dsp:cNvSpPr/>
      </dsp:nvSpPr>
      <dsp:spPr>
        <a:xfrm>
          <a:off x="324187" y="478674"/>
          <a:ext cx="642903" cy="642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901E8-4584-4939-A610-FE31AA04DCC5}">
      <dsp:nvSpPr>
        <dsp:cNvPr id="0" name=""/>
        <dsp:cNvSpPr/>
      </dsp:nvSpPr>
      <dsp:spPr>
        <a:xfrm>
          <a:off x="1437392" y="245899"/>
          <a:ext cx="2612786" cy="110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Century Gothic"/>
            </a:rPr>
            <a:t>Users can view a selection of sample syllabi</a:t>
          </a:r>
          <a:endParaRPr lang="en-US" sz="1800" b="0" kern="1200">
            <a:latin typeface="Century Gothic"/>
          </a:endParaRPr>
        </a:p>
      </dsp:txBody>
      <dsp:txXfrm>
        <a:off x="1437392" y="245899"/>
        <a:ext cx="2612786" cy="1108454"/>
      </dsp:txXfrm>
    </dsp:sp>
    <dsp:sp modelId="{925EE8BB-E92C-4BB8-A8A4-3A2322FE036E}">
      <dsp:nvSpPr>
        <dsp:cNvPr id="0" name=""/>
        <dsp:cNvSpPr/>
      </dsp:nvSpPr>
      <dsp:spPr>
        <a:xfrm>
          <a:off x="4505436" y="245899"/>
          <a:ext cx="1108454" cy="11084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48208-43A3-4BD6-9519-DB6B18692353}">
      <dsp:nvSpPr>
        <dsp:cNvPr id="0" name=""/>
        <dsp:cNvSpPr/>
      </dsp:nvSpPr>
      <dsp:spPr>
        <a:xfrm>
          <a:off x="4738212" y="478674"/>
          <a:ext cx="642903" cy="642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07781-32B3-458D-9937-9CC485D11087}">
      <dsp:nvSpPr>
        <dsp:cNvPr id="0" name=""/>
        <dsp:cNvSpPr/>
      </dsp:nvSpPr>
      <dsp:spPr>
        <a:xfrm>
          <a:off x="5851417" y="245899"/>
          <a:ext cx="2612786" cy="110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Century Gothic"/>
            </a:rPr>
            <a:t>Samples have been run through system and scored grades of B or higher </a:t>
          </a:r>
          <a:endParaRPr lang="en-US" sz="1800" kern="1200">
            <a:latin typeface="Century Gothic"/>
          </a:endParaRPr>
        </a:p>
      </dsp:txBody>
      <dsp:txXfrm>
        <a:off x="5851417" y="245899"/>
        <a:ext cx="2612786" cy="1108454"/>
      </dsp:txXfrm>
    </dsp:sp>
    <dsp:sp modelId="{B8B9C1F0-0C14-4023-9046-E8E5C8C0D2DC}">
      <dsp:nvSpPr>
        <dsp:cNvPr id="0" name=""/>
        <dsp:cNvSpPr/>
      </dsp:nvSpPr>
      <dsp:spPr>
        <a:xfrm>
          <a:off x="91411" y="1909149"/>
          <a:ext cx="1108454" cy="11084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E16EF-11EA-4373-B2DF-D85FA6C040B7}">
      <dsp:nvSpPr>
        <dsp:cNvPr id="0" name=""/>
        <dsp:cNvSpPr/>
      </dsp:nvSpPr>
      <dsp:spPr>
        <a:xfrm>
          <a:off x="324187" y="2141925"/>
          <a:ext cx="642903" cy="642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C8001-C5C6-420A-8CB6-BECB66D146BD}">
      <dsp:nvSpPr>
        <dsp:cNvPr id="0" name=""/>
        <dsp:cNvSpPr/>
      </dsp:nvSpPr>
      <dsp:spPr>
        <a:xfrm>
          <a:off x="1437392" y="1909149"/>
          <a:ext cx="2612786" cy="110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Century Gothic"/>
            </a:rPr>
            <a:t>Syllabi can be downloaded or viewed in browser depending on file type</a:t>
          </a:r>
          <a:endParaRPr lang="en-US" sz="1800" kern="1200">
            <a:latin typeface="Century Gothic"/>
          </a:endParaRPr>
        </a:p>
      </dsp:txBody>
      <dsp:txXfrm>
        <a:off x="1437392" y="1909149"/>
        <a:ext cx="2612786" cy="1108454"/>
      </dsp:txXfrm>
    </dsp:sp>
    <dsp:sp modelId="{B8DCDF62-1292-4D6A-977F-7C183FEFB1F0}">
      <dsp:nvSpPr>
        <dsp:cNvPr id="0" name=""/>
        <dsp:cNvSpPr/>
      </dsp:nvSpPr>
      <dsp:spPr>
        <a:xfrm>
          <a:off x="4505436" y="1909149"/>
          <a:ext cx="1108454" cy="11084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9120D-0544-4FB4-B59D-7E218632BD89}">
      <dsp:nvSpPr>
        <dsp:cNvPr id="0" name=""/>
        <dsp:cNvSpPr/>
      </dsp:nvSpPr>
      <dsp:spPr>
        <a:xfrm>
          <a:off x="4738212" y="2141925"/>
          <a:ext cx="642903" cy="642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66654-EF1C-4EDB-9784-E91EE4352CB6}">
      <dsp:nvSpPr>
        <dsp:cNvPr id="0" name=""/>
        <dsp:cNvSpPr/>
      </dsp:nvSpPr>
      <dsp:spPr>
        <a:xfrm>
          <a:off x="5851417" y="1909149"/>
          <a:ext cx="2612786" cy="1108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Century Gothic"/>
            </a:rPr>
            <a:t>Majority of requirements are fulfilled in these syllabi</a:t>
          </a:r>
          <a:endParaRPr lang="en-US" sz="1800" kern="1200">
            <a:latin typeface="Century Gothic"/>
          </a:endParaRPr>
        </a:p>
      </dsp:txBody>
      <dsp:txXfrm>
        <a:off x="5851417" y="1909149"/>
        <a:ext cx="2612786" cy="110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6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9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8981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8336" y="3236976"/>
            <a:ext cx="3771900" cy="665226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400" b="1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855" y="4335068"/>
            <a:ext cx="2186862" cy="21698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900" b="0" spc="225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71450" lvl="0" indent="-17145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3992307" y="748420"/>
            <a:ext cx="5151693" cy="4395081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82244" y="938359"/>
            <a:ext cx="4961756" cy="4197292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2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78315"/>
            <a:ext cx="3858695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867162"/>
            <a:ext cx="3098960" cy="253457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3584973" cy="4809798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3409659" cy="4634483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1847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229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3584972" cy="4809798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1"/>
            <a:ext cx="3409660" cy="4634484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1847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229" y="1894593"/>
            <a:ext cx="2263140" cy="246888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3584973" cy="4809798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3409659" cy="4634483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4870268" y="79756"/>
            <a:ext cx="4231370" cy="4231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29670" y="239157"/>
            <a:ext cx="3915918" cy="3915918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0060" y="378315"/>
            <a:ext cx="4432571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95545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9144000" cy="51435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4870268" y="79756"/>
            <a:ext cx="4231370" cy="42313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29670" y="239157"/>
            <a:ext cx="3915918" cy="3915918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0060" y="378315"/>
            <a:ext cx="4432571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95545" y="1894593"/>
            <a:ext cx="1988820" cy="2739891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4883944" y="98822"/>
            <a:ext cx="4062412" cy="4062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36980" y="251858"/>
            <a:ext cx="3758184" cy="375818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40600" y="2040550"/>
            <a:ext cx="586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40600" y="3373454"/>
            <a:ext cx="586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9144000" cy="244197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3887" y="2540794"/>
            <a:ext cx="4260056" cy="127565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500" b="1" spc="-113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327162" y="3457570"/>
            <a:ext cx="163949" cy="16394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23887" y="3873273"/>
            <a:ext cx="4260056" cy="80894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200" spc="225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4883944" y="98822"/>
            <a:ext cx="4062412" cy="40624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036980" y="251858"/>
            <a:ext cx="3758184" cy="375818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75369"/>
            <a:ext cx="8235310" cy="37006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026638" y="-725320"/>
            <a:ext cx="6212282" cy="244197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43421" y="1807029"/>
            <a:ext cx="4765895" cy="268339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318004" y="1050472"/>
            <a:ext cx="2774054" cy="27740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1877" y="1154345"/>
            <a:ext cx="2566309" cy="256630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308738" y="1442812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026638" y="-725320"/>
            <a:ext cx="6212282" cy="244197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43421" y="1807029"/>
            <a:ext cx="4765895" cy="268339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318004" y="1050472"/>
            <a:ext cx="2774054" cy="2774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1877" y="1154345"/>
            <a:ext cx="2566309" cy="256630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308738" y="1442812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231291" y="202581"/>
            <a:ext cx="9569722" cy="262569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32577" y="3564116"/>
            <a:ext cx="7260431" cy="983226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18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3537436" cy="3112015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3393380" cy="2967959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9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32503" y="3356396"/>
            <a:ext cx="600075" cy="1128938"/>
          </a:xfrm>
          <a:prstGeom prst="rect">
            <a:avLst/>
          </a:prstGeom>
          <a:noFill/>
        </p:spPr>
        <p:txBody>
          <a:bodyPr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006" indent="-68580" algn="ctr">
              <a:lnSpc>
                <a:spcPct val="105000"/>
              </a:lnSpc>
              <a:spcAft>
                <a:spcPts val="600"/>
              </a:spcAft>
            </a:pPr>
            <a:r>
              <a:rPr lang="en-US" sz="7200" b="1" i="0" noProof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7949" y="331708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949" y="364445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7949" y="397183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949" y="429920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3387158" y="3317080"/>
            <a:ext cx="0" cy="1189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268" y="3338867"/>
            <a:ext cx="164175" cy="164175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4268" y="3993617"/>
            <a:ext cx="164175" cy="164175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268" y="3666242"/>
            <a:ext cx="164175" cy="164175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4560" y="4311283"/>
            <a:ext cx="183590" cy="1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0250" y="0"/>
            <a:ext cx="5143500" cy="51435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7949" y="331708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949" y="364445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7949" y="3971830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949" y="4299205"/>
            <a:ext cx="2771405" cy="20774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9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3387158" y="3317080"/>
            <a:ext cx="0" cy="1189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4268" y="3338867"/>
            <a:ext cx="164175" cy="164175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4268" y="3993617"/>
            <a:ext cx="164175" cy="164175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268" y="3666242"/>
            <a:ext cx="164175" cy="164175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4560" y="4311283"/>
            <a:ext cx="183590" cy="1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327546"/>
            <a:ext cx="9144000" cy="244197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1790700" y="1"/>
            <a:ext cx="5562600" cy="51435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005554" y="15909"/>
            <a:ext cx="5132894" cy="513289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68580" tIns="34290" rIns="68580" bIns="3429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4343839" y="2962274"/>
            <a:ext cx="456323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436" y="843534"/>
            <a:ext cx="4457700" cy="1947672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41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8336" y="3236976"/>
            <a:ext cx="3771900" cy="665226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400" b="1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2048"/>
            <a:ext cx="2986269" cy="1879211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2047"/>
            <a:ext cx="2846361" cy="1681547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9529"/>
            <a:ext cx="8086712" cy="287319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940950"/>
            <a:ext cx="9144000" cy="326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68225" y="2161800"/>
            <a:ext cx="6007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▪"/>
              <a:defRPr sz="3000" i="1">
                <a:solidFill>
                  <a:schemeClr val="dk2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3"/>
            <a:ext cx="19572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0"/>
            <a:ext cx="3440512" cy="181427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3256052" cy="1671334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7993"/>
            <a:ext cx="3886200" cy="2804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165" y="1803283"/>
            <a:ext cx="3886200" cy="282944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4140" y="184690"/>
            <a:ext cx="6071229" cy="13041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0"/>
            <a:ext cx="3440512" cy="181427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3256052" cy="1671334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592498"/>
            <a:ext cx="3868340" cy="4699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29399"/>
            <a:ext cx="3868340" cy="25128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27978" y="1592498"/>
            <a:ext cx="3887391" cy="4699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7978" y="2129399"/>
            <a:ext cx="3887391" cy="25128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3992307" y="748420"/>
            <a:ext cx="5151693" cy="4395081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182244" y="938358"/>
            <a:ext cx="4961756" cy="4218859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78315"/>
            <a:ext cx="3858695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1894593"/>
            <a:ext cx="2851475" cy="2739891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None/>
              <a:defRPr lang="en-US" sz="11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3634740" y="0"/>
            <a:ext cx="5509260" cy="518049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78315"/>
            <a:ext cx="3004899" cy="111053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3992307" y="235519"/>
            <a:ext cx="5151693" cy="4944973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05740" tIns="480060" rIns="68580" bIns="3429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US" sz="1200" noProof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94" y="1110532"/>
            <a:ext cx="3858696" cy="352395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13325" y="1508525"/>
            <a:ext cx="71172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223963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90725" y="1544700"/>
            <a:ext cx="26319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3968825"/>
            <a:ext cx="91440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rot="10800000" flipH="1">
            <a:off x="0" y="4318800"/>
            <a:ext cx="9144000" cy="8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/>
          <p:nvPr/>
        </p:nvSpPr>
        <p:spPr>
          <a:xfrm rot="10800000" flipH="1">
            <a:off x="0" y="125"/>
            <a:ext cx="9144000" cy="396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3325" y="1737125"/>
            <a:ext cx="7117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▪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87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75369"/>
            <a:ext cx="8235310" cy="1113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91648"/>
            <a:ext cx="8235310" cy="2741074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yllabus-eval.us-south.cf.appdomain.clou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29D59CF2-D6BF-4D1C-A6DF-A7F782F9531D}"/>
              </a:ext>
            </a:extLst>
          </p:cNvPr>
          <p:cNvSpPr txBox="1">
            <a:spLocks/>
          </p:cNvSpPr>
          <p:nvPr/>
        </p:nvSpPr>
        <p:spPr>
          <a:xfrm>
            <a:off x="16812" y="-600808"/>
            <a:ext cx="9103049" cy="22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Libre baskerville"/>
              </a:rPr>
              <a:t>Marist Syllabus Evaluator</a:t>
            </a:r>
          </a:p>
          <a:p>
            <a:r>
              <a:rPr lang="en-US" sz="1600" i="1">
                <a:solidFill>
                  <a:srgbClr val="000000"/>
                </a:solidFill>
                <a:latin typeface="Libre baskerville"/>
              </a:rPr>
              <a:t>A Software Application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108C467-B645-46AD-8959-108F32D1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351" y="2574821"/>
            <a:ext cx="7313630" cy="7848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/>
              <a:t>Developers: </a:t>
            </a:r>
            <a:r>
              <a:rPr lang="en-US" i="0"/>
              <a:t>Chris Crawley, Emily Doran, Tommy Burda</a:t>
            </a:r>
          </a:p>
          <a:p>
            <a:pPr algn="l">
              <a:lnSpc>
                <a:spcPct val="150000"/>
              </a:lnSpc>
            </a:pPr>
            <a:r>
              <a:rPr lang="en-US"/>
              <a:t>IT Professional/Designer: </a:t>
            </a:r>
            <a:r>
              <a:rPr lang="en-US" i="0"/>
              <a:t>Brendan Bartow</a:t>
            </a:r>
          </a:p>
          <a:p>
            <a:pPr algn="l">
              <a:lnSpc>
                <a:spcPct val="150000"/>
              </a:lnSpc>
            </a:pPr>
            <a:r>
              <a:rPr lang="en-US"/>
              <a:t>Project Manager: </a:t>
            </a:r>
            <a:r>
              <a:rPr lang="en-US" i="0"/>
              <a:t>Abel Simon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CB1A56-FCC1-463E-93BC-75117404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77207"/>
            <a:ext cx="2069124" cy="2069124"/>
          </a:xfrm>
          <a:prstGeom prst="rect">
            <a:avLst/>
          </a:prstGeom>
        </p:spPr>
      </p:pic>
      <p:sp>
        <p:nvSpPr>
          <p:cNvPr id="3" name="Subtitle 8">
            <a:extLst>
              <a:ext uri="{FF2B5EF4-FFF2-40B4-BE49-F238E27FC236}">
                <a16:creationId xmlns:a16="http://schemas.microsoft.com/office/drawing/2014/main" id="{CD18808E-7D9F-4634-BACB-754EBB3B9B7E}"/>
              </a:ext>
            </a:extLst>
          </p:cNvPr>
          <p:cNvSpPr txBox="1">
            <a:spLocks/>
          </p:cNvSpPr>
          <p:nvPr/>
        </p:nvSpPr>
        <p:spPr>
          <a:xfrm>
            <a:off x="3719981" y="4690835"/>
            <a:ext cx="5423285" cy="35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18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None/>
              <a:defRPr sz="2400" b="0" i="1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/>
              <a:t>"It's pretty good!" </a:t>
            </a:r>
            <a:r>
              <a:rPr lang="en-US" sz="1200" i="0"/>
              <a:t>- Professor Glomski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1EFFEA-DB85-40C3-A05E-1136A3F67B49}"/>
              </a:ext>
            </a:extLst>
          </p:cNvPr>
          <p:cNvSpPr/>
          <p:nvPr/>
        </p:nvSpPr>
        <p:spPr>
          <a:xfrm>
            <a:off x="-307830" y="971550"/>
            <a:ext cx="9812912" cy="3390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76542" y="-397575"/>
            <a:ext cx="9088395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b="1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C26C0-65C4-4BE4-8038-7F709C30E186}"/>
              </a:ext>
            </a:extLst>
          </p:cNvPr>
          <p:cNvSpPr txBox="1"/>
          <p:nvPr/>
        </p:nvSpPr>
        <p:spPr>
          <a:xfrm>
            <a:off x="2075469" y="1360987"/>
            <a:ext cx="545372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>
                <a:solidFill>
                  <a:schemeClr val="tx1"/>
                </a:solidFill>
                <a:latin typeface="Libre baskerville"/>
              </a:rPr>
              <a:t>Using the natural node package, we utilize the Sentiment Analysis function to get a read on the Sentiment 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n">
              <a:solidFill>
                <a:schemeClr val="tx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">
                <a:solidFill>
                  <a:schemeClr val="tx1"/>
                </a:solidFill>
                <a:latin typeface="Libre baskerville"/>
              </a:rPr>
              <a:t>Simple algorithm that assigns polarity to words.</a:t>
            </a:r>
          </a:p>
          <a:p>
            <a:pPr marL="285750" indent="-285750">
              <a:buChar char="•"/>
            </a:pPr>
            <a:endParaRPr lang="en">
              <a:solidFill>
                <a:schemeClr val="tx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">
                <a:solidFill>
                  <a:schemeClr val="tx1"/>
                </a:solidFill>
                <a:latin typeface="Libre baskerville"/>
              </a:rPr>
              <a:t>Returns positive/negative sentiment as numerical value</a:t>
            </a:r>
          </a:p>
          <a:p>
            <a:pPr marL="285750" indent="-285750">
              <a:buChar char="•"/>
            </a:pPr>
            <a:endParaRPr lang="en">
              <a:solidFill>
                <a:schemeClr val="tx1"/>
              </a:solidFill>
              <a:latin typeface="Libre baskerville"/>
            </a:endParaRPr>
          </a:p>
          <a:p>
            <a:pPr marL="285750" indent="-285750">
              <a:buChar char="•"/>
            </a:pPr>
            <a:r>
              <a:rPr lang="en">
                <a:solidFill>
                  <a:schemeClr val="tx1"/>
                </a:solidFill>
                <a:latin typeface="Libre baskerville"/>
              </a:rPr>
              <a:t>Value is normalized to fit on a 0-100 scale, 0 being the lowest, 100 being highest</a:t>
            </a:r>
          </a:p>
        </p:txBody>
      </p:sp>
      <p:pic>
        <p:nvPicPr>
          <p:cNvPr id="2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723910-73F5-472B-931D-55079EA5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76776" y="4596040"/>
            <a:ext cx="8040565" cy="294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C1D6B-9B34-4EDD-B6D5-079F39959A07}"/>
              </a:ext>
            </a:extLst>
          </p:cNvPr>
          <p:cNvSpPr txBox="1"/>
          <p:nvPr/>
        </p:nvSpPr>
        <p:spPr>
          <a:xfrm>
            <a:off x="1909770" y="2110751"/>
            <a:ext cx="6696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000">
                <a:solidFill>
                  <a:srgbClr val="FFFFFF"/>
                </a:solidFill>
              </a:rPr>
              <a:t>😋</a:t>
            </a:r>
            <a:r>
              <a:rPr lang="en" sz="2400">
                <a:solidFill>
                  <a:srgbClr val="FFFFFF"/>
                </a:solidFill>
              </a:rPr>
              <a:t>         </a:t>
            </a:r>
            <a:endParaRPr lang="en" sz="2400"/>
          </a:p>
          <a:p>
            <a:endParaRPr lang="en" sz="24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E012-00E3-453D-87F4-BECC4E4F27AA}"/>
              </a:ext>
            </a:extLst>
          </p:cNvPr>
          <p:cNvSpPr txBox="1"/>
          <p:nvPr/>
        </p:nvSpPr>
        <p:spPr>
          <a:xfrm>
            <a:off x="1714724" y="2232331"/>
            <a:ext cx="101404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                                    </a:t>
            </a:r>
            <a:r>
              <a:rPr lang="en-US" sz="2000">
                <a:solidFill>
                  <a:srgbClr val="FFFFFF"/>
                </a:solidFill>
              </a:rPr>
              <a:t>😒</a:t>
            </a:r>
            <a:r>
              <a:rPr lang="en-US" sz="1200">
                <a:solidFill>
                  <a:srgbClr val="FFFFFF"/>
                </a:solidFill>
              </a:rPr>
              <a:t>   </a:t>
            </a:r>
            <a:r>
              <a:rPr lang="en-US">
                <a:solidFill>
                  <a:srgbClr val="FFFFFF"/>
                </a:solidFill>
              </a:rPr>
              <a:t>                       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F63AF-94D3-462F-95BF-A71DB6D097BE}"/>
              </a:ext>
            </a:extLst>
          </p:cNvPr>
          <p:cNvSpPr txBox="1"/>
          <p:nvPr/>
        </p:nvSpPr>
        <p:spPr>
          <a:xfrm>
            <a:off x="1407825" y="3258017"/>
            <a:ext cx="128514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        </a:t>
            </a:r>
            <a:r>
              <a:rPr lang="en-US" sz="2000">
                <a:solidFill>
                  <a:srgbClr val="FFFFFF"/>
                </a:solidFill>
              </a:rPr>
              <a:t>😉</a:t>
            </a:r>
            <a:r>
              <a:rPr lang="en-US" sz="1800">
                <a:solidFill>
                  <a:srgbClr val="FFFFFF"/>
                </a:solidFill>
              </a:rPr>
              <a:t>        </a:t>
            </a:r>
            <a:r>
              <a:rPr lang="en-US" sz="1800"/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EFE43-1925-49C6-9F5D-BF153B5C173E}"/>
              </a:ext>
            </a:extLst>
          </p:cNvPr>
          <p:cNvSpPr txBox="1"/>
          <p:nvPr/>
        </p:nvSpPr>
        <p:spPr>
          <a:xfrm>
            <a:off x="1910029" y="1352850"/>
            <a:ext cx="7063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👦</a:t>
            </a:r>
            <a:endParaRPr lang="en-US" sz="200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05BEF4F-8633-425D-A170-8BA4F9BBEA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815842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299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575">
            <a:extLst>
              <a:ext uri="{FF2B5EF4-FFF2-40B4-BE49-F238E27FC236}">
                <a16:creationId xmlns:a16="http://schemas.microsoft.com/office/drawing/2014/main" id="{BD93CB12-00C7-4F6A-B983-BEDD73E4B92D}"/>
              </a:ext>
            </a:extLst>
          </p:cNvPr>
          <p:cNvSpPr/>
          <p:nvPr/>
        </p:nvSpPr>
        <p:spPr>
          <a:xfrm>
            <a:off x="3506664" y="-32239"/>
            <a:ext cx="5912826" cy="5355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410308" y="1628698"/>
            <a:ext cx="2939704" cy="188264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bg1"/>
                </a:solidFill>
                <a:latin typeface="Century Gothic"/>
                <a:ea typeface="+mj-ea"/>
                <a:cs typeface="+mj-cs"/>
              </a:rPr>
              <a:t>Spellcheck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b="1" kern="1200" dirty="0">
                <a:solidFill>
                  <a:srgbClr val="000000"/>
                </a:solidFill>
                <a:ea typeface="+mn-ea"/>
                <a:cs typeface="+mn-cs"/>
              </a:rPr>
              <a:pPr lv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900" b="1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27FD7246-260A-4394-8317-6E652777A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93505"/>
              </p:ext>
            </p:extLst>
          </p:nvPr>
        </p:nvGraphicFramePr>
        <p:xfrm>
          <a:off x="3886200" y="426243"/>
          <a:ext cx="5111261" cy="424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56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68CD8740-A128-4955-B289-CBC592591497}"/>
              </a:ext>
            </a:extLst>
          </p:cNvPr>
          <p:cNvSpPr txBox="1">
            <a:spLocks/>
          </p:cNvSpPr>
          <p:nvPr/>
        </p:nvSpPr>
        <p:spPr>
          <a:xfrm>
            <a:off x="399093" y="1372058"/>
            <a:ext cx="4291113" cy="326350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The system also includes a page where all users can view and edit their previously submitted syllabi</a:t>
            </a:r>
          </a:p>
          <a:p>
            <a:pPr marL="76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kern="1200"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Users can also download their syllabi from this page</a:t>
            </a:r>
          </a:p>
          <a:p>
            <a:pPr marL="76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kern="1200"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Each user has a dedicated 'bucket' in the Cloud Object Store for simple retrieval of their stored syllabi</a:t>
            </a:r>
            <a:endParaRPr lang="en-US" b="1" kern="1200">
              <a:solidFill>
                <a:schemeClr val="tx1"/>
              </a:solidFill>
              <a:latin typeface="Century Gothic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62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3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2B7DF7CD-8212-47C7-9D62-C4E9AB590F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34161" t="374" r="2600"/>
          <a:stretch/>
        </p:blipFill>
        <p:spPr>
          <a:xfrm>
            <a:off x="5088285" y="217177"/>
            <a:ext cx="3919314" cy="3901284"/>
          </a:xfr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2366F29-6F77-488B-8E37-D3A1FA6D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42" y="766642"/>
            <a:ext cx="3236949" cy="341207"/>
          </a:xfrm>
        </p:spPr>
        <p:txBody>
          <a:bodyPr/>
          <a:lstStyle/>
          <a:p>
            <a:pPr algn="ctr"/>
            <a:r>
              <a:rPr lang="en-US" sz="2400">
                <a:latin typeface="Montserrat"/>
                <a:cs typeface="Arial"/>
              </a:rPr>
              <a:t>User Saved Syllabi</a:t>
            </a:r>
            <a:endParaRPr lang="en-US" sz="2400">
              <a:latin typeface="Montserra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386470" y="4760553"/>
            <a:ext cx="358207" cy="295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ClrTx/>
              <a:defRPr/>
            </a:pPr>
            <a:r>
              <a:rPr lang="en-US" sz="1200" b="1" kern="1200">
                <a:latin typeface="Calibri" panose="020F0502020204030204"/>
                <a:ea typeface="+mn-ea"/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647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389" y="4815842"/>
            <a:ext cx="91056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13</a:t>
            </a:fld>
            <a:endParaRPr lang="en" b="1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88406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b="1">
                <a:solidFill>
                  <a:srgbClr val="FFFFFF"/>
                </a:solidFill>
              </a:rPr>
              <a:t>Create Syllabus From Template</a:t>
            </a:r>
            <a:endParaRPr lang="en-US" sz="3200" b="1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6E2EF649-743A-4EF5-A2D4-772A46E6E83C}"/>
              </a:ext>
            </a:extLst>
          </p:cNvPr>
          <p:cNvSpPr txBox="1">
            <a:spLocks/>
          </p:cNvSpPr>
          <p:nvPr/>
        </p:nvSpPr>
        <p:spPr>
          <a:xfrm>
            <a:off x="-185206" y="5329320"/>
            <a:ext cx="6223316" cy="3335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/>
            <a:r>
              <a:rPr lang="en"/>
              <a:t>Download as pdf, doc, </a:t>
            </a:r>
            <a:endParaRPr lang="en-US"/>
          </a:p>
          <a:p>
            <a:pPr marL="361950" indent="-285750"/>
            <a:r>
              <a:rPr lang="en"/>
              <a:t>Select font and header image</a:t>
            </a:r>
          </a:p>
          <a:p>
            <a:pPr marL="76200">
              <a:buSzPts val="2400"/>
            </a:pPr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FC4AB-6938-4804-AB9E-4BE7B9BEECBA}"/>
              </a:ext>
            </a:extLst>
          </p:cNvPr>
          <p:cNvSpPr/>
          <p:nvPr/>
        </p:nvSpPr>
        <p:spPr>
          <a:xfrm>
            <a:off x="1504" y="966379"/>
            <a:ext cx="9143998" cy="334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CFDBE8B7-2686-4163-B17E-1ACD15318462}"/>
              </a:ext>
            </a:extLst>
          </p:cNvPr>
          <p:cNvSpPr txBox="1">
            <a:spLocks/>
          </p:cNvSpPr>
          <p:nvPr/>
        </p:nvSpPr>
        <p:spPr>
          <a:xfrm>
            <a:off x="-32883" y="1086523"/>
            <a:ext cx="5433744" cy="322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>
                <a:latin typeface="Libre baskerville"/>
              </a:rPr>
              <a:t>Users have the ability to create their syllabus on the syllabus evaluator website</a:t>
            </a:r>
            <a:endParaRPr lang="en-US"/>
          </a:p>
          <a:p>
            <a:pPr marL="361950" indent="-285750">
              <a:buFont typeface="Wingdings"/>
              <a:buChar char="§"/>
            </a:pPr>
            <a:endParaRPr lang="en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latin typeface="Libre baskerville"/>
              </a:rPr>
              <a:t>We provide a template with all the required items given their own text boxes</a:t>
            </a:r>
          </a:p>
          <a:p>
            <a:pPr marL="361950" indent="-285750">
              <a:buFont typeface="Wingdings"/>
              <a:buChar char="§"/>
            </a:pPr>
            <a:endParaRPr lang="en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latin typeface="Libre baskerville"/>
              </a:rPr>
              <a:t>Once the template is filled out the users can choose to download their syllabus as a PDF or editable docx</a:t>
            </a:r>
          </a:p>
          <a:p>
            <a:pPr marL="361950" indent="-285750">
              <a:buFont typeface="Wingdings"/>
              <a:buChar char="§"/>
            </a:pPr>
            <a:endParaRPr lang="en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latin typeface="Libre baskerville"/>
              </a:rPr>
              <a:t>The template is made entirely on the client side using the </a:t>
            </a:r>
            <a:r>
              <a:rPr lang="en" err="1">
                <a:latin typeface="Libre baskerville"/>
              </a:rPr>
              <a:t>JSpdf</a:t>
            </a:r>
            <a:r>
              <a:rPr lang="en">
                <a:latin typeface="Libre baskerville"/>
              </a:rPr>
              <a:t> and the </a:t>
            </a:r>
            <a:r>
              <a:rPr lang="en" err="1">
                <a:latin typeface="Libre baskerville"/>
              </a:rPr>
              <a:t>DOCXjs</a:t>
            </a:r>
            <a:r>
              <a:rPr lang="en">
                <a:latin typeface="Libre baskerville"/>
              </a:rPr>
              <a:t> libraries </a:t>
            </a:r>
          </a:p>
          <a:p>
            <a:pPr marL="361950" indent="-285750">
              <a:buFont typeface="Wingdings"/>
              <a:buChar char="§"/>
            </a:pPr>
            <a:endParaRPr lang="en"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>
                <a:latin typeface="Libre baskerville"/>
              </a:rPr>
              <a:t>Several styling options available (font, logo style)</a:t>
            </a:r>
          </a:p>
          <a:p>
            <a:pPr marL="361950" indent="-285750">
              <a:buChar char="•"/>
            </a:pPr>
            <a:endParaRPr lang="en"/>
          </a:p>
          <a:p>
            <a:pPr marL="76200"/>
            <a:endParaRPr lang="en"/>
          </a:p>
          <a:p>
            <a:pPr marL="361950" indent="-285750">
              <a:buChar char="•"/>
            </a:pPr>
            <a:endParaRPr lang="en"/>
          </a:p>
          <a:p>
            <a:pPr marL="76200">
              <a:buSzPts val="2400"/>
            </a:pPr>
            <a:endParaRPr lang="en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444E6BB-D7A7-46AA-819E-F6693ACA5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r="125"/>
          <a:stretch/>
        </p:blipFill>
        <p:spPr>
          <a:xfrm>
            <a:off x="5453698" y="1151350"/>
            <a:ext cx="3683172" cy="2907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CFB255D9-262D-4ECB-BC4E-C6A283EA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4380033"/>
            <a:ext cx="501164" cy="501164"/>
          </a:xfrm>
          <a:prstGeom prst="rect">
            <a:avLst/>
          </a:prstGeom>
        </p:spPr>
      </p:pic>
      <p:sp>
        <p:nvSpPr>
          <p:cNvPr id="11" name="Google Shape;109;p18">
            <a:extLst>
              <a:ext uri="{FF2B5EF4-FFF2-40B4-BE49-F238E27FC236}">
                <a16:creationId xmlns:a16="http://schemas.microsoft.com/office/drawing/2014/main" id="{A667684E-4192-4330-A7B0-500BEE48D9BD}"/>
              </a:ext>
            </a:extLst>
          </p:cNvPr>
          <p:cNvSpPr txBox="1">
            <a:spLocks/>
          </p:cNvSpPr>
          <p:nvPr/>
        </p:nvSpPr>
        <p:spPr>
          <a:xfrm>
            <a:off x="7213442" y="3995311"/>
            <a:ext cx="502726" cy="130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">
                <a:latin typeface="Libre baskerville"/>
              </a:rPr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9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31025" y="249436"/>
            <a:ext cx="8555615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/>
            <a:r>
              <a:rPr lang="en-US" sz="4100" kern="1200">
                <a:solidFill>
                  <a:schemeClr val="tx1"/>
                </a:solidFill>
                <a:latin typeface="Montserrat"/>
              </a:rPr>
              <a:t>Sample Syllabi</a:t>
            </a:r>
            <a:r>
              <a:rPr lang="en-US" sz="4100">
                <a:solidFill>
                  <a:schemeClr val="tx1"/>
                </a:solidFill>
                <a:latin typeface="Montserrat"/>
              </a:rPr>
              <a:t> Page</a:t>
            </a:r>
            <a:endParaRPr lang="en-US" sz="4100" kern="120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8692-6020-426F-BD14-175A7FA80A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42113" y="4749403"/>
            <a:ext cx="441127" cy="273844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ClrTx/>
              <a:defRPr/>
            </a:pPr>
            <a:r>
              <a:rPr lang="en-US" sz="900" b="1" kern="1200">
                <a:ea typeface="+mn-ea"/>
                <a:cs typeface="Arial"/>
              </a:rPr>
              <a:t>14</a:t>
            </a:r>
          </a:p>
        </p:txBody>
      </p:sp>
      <p:graphicFrame>
        <p:nvGraphicFramePr>
          <p:cNvPr id="73" name="Google Shape;109;p18">
            <a:extLst>
              <a:ext uri="{FF2B5EF4-FFF2-40B4-BE49-F238E27FC236}">
                <a16:creationId xmlns:a16="http://schemas.microsoft.com/office/drawing/2014/main" id="{71C70081-DA35-4BA9-9BE1-CE17D1281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513615"/>
              </p:ext>
            </p:extLst>
          </p:nvPr>
        </p:nvGraphicFramePr>
        <p:xfrm>
          <a:off x="293534" y="1369218"/>
          <a:ext cx="8555615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03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9ECEE07C-A1A1-46B3-94BF-CB521CB5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35" r="9092" b="11344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103" y="995523"/>
            <a:ext cx="3238029" cy="84353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896BAC21-5B19-438D-97E9-204456C8928B}"/>
              </a:ext>
            </a:extLst>
          </p:cNvPr>
          <p:cNvSpPr txBox="1">
            <a:spLocks/>
          </p:cNvSpPr>
          <p:nvPr/>
        </p:nvSpPr>
        <p:spPr>
          <a:xfrm>
            <a:off x="146435" y="2038540"/>
            <a:ext cx="3165334" cy="285971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Admins can modify selection of sample syllabi viewable to users</a:t>
            </a:r>
          </a:p>
          <a:p>
            <a:pPr marL="133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kern="1200"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  <a:p>
            <a:pPr marL="133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Samples are stored in Cloud Object Store bucket</a:t>
            </a:r>
          </a:p>
          <a:p>
            <a:pPr marL="133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kern="1200"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  <a:p>
            <a:pPr marL="133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Accepts .doc, .docx, .pdf, .pages file types</a:t>
            </a:r>
            <a:endParaRPr lang="en-US" sz="1200" b="1">
              <a:solidFill>
                <a:schemeClr val="tx1"/>
              </a:solidFill>
              <a:latin typeface="Century Gothic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62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7225" y="4760458"/>
            <a:ext cx="2057400" cy="273844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ClrTx/>
              <a:defRPr/>
            </a:pPr>
            <a:r>
              <a:rPr lang="en-US" sz="1100" b="1" kern="1200">
                <a:solidFill>
                  <a:schemeClr val="tx1"/>
                </a:solidFill>
                <a:latin typeface="Calibri" panose="020F0502020204030204"/>
                <a:ea typeface="+mn-ea"/>
                <a:cs typeface="Calibri"/>
              </a:rPr>
              <a:t>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D13063-436E-4621-97DF-B3BE5982A523}"/>
              </a:ext>
            </a:extLst>
          </p:cNvPr>
          <p:cNvCxnSpPr/>
          <p:nvPr/>
        </p:nvCxnSpPr>
        <p:spPr>
          <a:xfrm>
            <a:off x="312127" y="1836124"/>
            <a:ext cx="2513132" cy="1"/>
          </a:xfrm>
          <a:prstGeom prst="straightConnector1">
            <a:avLst/>
          </a:prstGeom>
          <a:ln>
            <a:solidFill>
              <a:srgbClr val="940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8">
            <a:extLst>
              <a:ext uri="{FF2B5EF4-FFF2-40B4-BE49-F238E27FC236}">
                <a16:creationId xmlns:a16="http://schemas.microsoft.com/office/drawing/2014/main" id="{B5A73492-BCEF-44AC-B6BC-2493D98F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61" y="452621"/>
            <a:ext cx="1900788" cy="127565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Sample Syllabi Modification</a:t>
            </a:r>
          </a:p>
        </p:txBody>
      </p:sp>
    </p:spTree>
    <p:extLst>
      <p:ext uri="{BB962C8B-B14F-4D97-AF65-F5344CB8AC3E}">
        <p14:creationId xmlns:p14="http://schemas.microsoft.com/office/powerpoint/2010/main" val="11411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54541" y="4749900"/>
            <a:ext cx="889448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16</a:t>
            </a:fld>
            <a:endParaRPr lang="en" b="1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34475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b="1">
                <a:solidFill>
                  <a:srgbClr val="FFFFFF"/>
                </a:solidFill>
              </a:rPr>
              <a:t>Additional Features</a:t>
            </a:r>
            <a:endParaRPr lang="en-US" sz="4000" b="1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6E2EF649-743A-4EF5-A2D4-772A46E6E83C}"/>
              </a:ext>
            </a:extLst>
          </p:cNvPr>
          <p:cNvSpPr txBox="1">
            <a:spLocks/>
          </p:cNvSpPr>
          <p:nvPr/>
        </p:nvSpPr>
        <p:spPr>
          <a:xfrm>
            <a:off x="1498883" y="1350004"/>
            <a:ext cx="5166084" cy="383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>
                <a:solidFill>
                  <a:schemeClr val="bg1"/>
                </a:solidFill>
                <a:latin typeface="Century Gothic"/>
              </a:rPr>
              <a:t>Hosted as IBM Cloud Foundry Application </a:t>
            </a:r>
            <a:endParaRPr lang="en-US" b="1">
              <a:solidFill>
                <a:schemeClr val="bg1"/>
              </a:solidFill>
              <a:latin typeface="Century Gothic"/>
            </a:endParaRPr>
          </a:p>
          <a:p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</a:pPr>
            <a:endParaRPr lang="en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>
              <a:solidFill>
                <a:schemeClr val="bg1"/>
              </a:solidFill>
            </a:endParaRPr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A545475E-8D82-4B65-B2F1-ECCE4A7F6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8" b="29098"/>
          <a:stretch/>
        </p:blipFill>
        <p:spPr>
          <a:xfrm>
            <a:off x="-363070" y="866865"/>
            <a:ext cx="2729772" cy="1159072"/>
          </a:xfrm>
          <a:prstGeom prst="rect">
            <a:avLst/>
          </a:prstGeom>
        </p:spPr>
      </p:pic>
      <p:sp>
        <p:nvSpPr>
          <p:cNvPr id="6" name="Google Shape;259;p32">
            <a:extLst>
              <a:ext uri="{FF2B5EF4-FFF2-40B4-BE49-F238E27FC236}">
                <a16:creationId xmlns:a16="http://schemas.microsoft.com/office/drawing/2014/main" id="{8B4F86F4-8B1E-4629-B1D3-2A5B3C25AE41}"/>
              </a:ext>
            </a:extLst>
          </p:cNvPr>
          <p:cNvSpPr/>
          <p:nvPr/>
        </p:nvSpPr>
        <p:spPr>
          <a:xfrm>
            <a:off x="412843" y="2212948"/>
            <a:ext cx="1131017" cy="2631647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8A0A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678C253-66BE-41A3-9E60-52A82CB35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" b="30804"/>
          <a:stretch/>
        </p:blipFill>
        <p:spPr>
          <a:xfrm>
            <a:off x="6917735" y="2173623"/>
            <a:ext cx="1191301" cy="70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363F9-F7A1-4966-AD80-DD1658B10ED7}"/>
              </a:ext>
            </a:extLst>
          </p:cNvPr>
          <p:cNvSpPr txBox="1"/>
          <p:nvPr/>
        </p:nvSpPr>
        <p:spPr>
          <a:xfrm>
            <a:off x="3442528" y="2430875"/>
            <a:ext cx="47804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  <a:cs typeface="Segoe UI"/>
              </a:rPr>
              <a:t>Instructions for Easy Docker Installation </a:t>
            </a:r>
            <a:r>
              <a:rPr lang="en-US" b="1">
                <a:latin typeface="Century Gothic"/>
                <a:cs typeface="Segoe UI"/>
              </a:rPr>
              <a:t>​</a:t>
            </a:r>
          </a:p>
          <a:p>
            <a:endParaRPr lang="en-US">
              <a:solidFill>
                <a:srgbClr val="FFFFFF"/>
              </a:solidFill>
              <a:latin typeface="Libre baskerville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8CA54-D219-4856-B993-8EC545702730}"/>
              </a:ext>
            </a:extLst>
          </p:cNvPr>
          <p:cNvSpPr txBox="1"/>
          <p:nvPr/>
        </p:nvSpPr>
        <p:spPr>
          <a:xfrm>
            <a:off x="1602442" y="3365817"/>
            <a:ext cx="30928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</a:rPr>
              <a:t>Smartphone Functionality</a:t>
            </a:r>
            <a:endParaRPr lang="en-US" b="1">
              <a:latin typeface="Century Gothic"/>
            </a:endParaRPr>
          </a:p>
        </p:txBody>
      </p:sp>
      <p:pic>
        <p:nvPicPr>
          <p:cNvPr id="7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417490E-4DAC-4D35-B878-C584928F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0" y="2402946"/>
            <a:ext cx="1073861" cy="2169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BE8F3-3721-418B-8142-898978702F34}"/>
              </a:ext>
            </a:extLst>
          </p:cNvPr>
          <p:cNvSpPr txBox="1"/>
          <p:nvPr/>
        </p:nvSpPr>
        <p:spPr>
          <a:xfrm>
            <a:off x="3514770" y="4259701"/>
            <a:ext cx="42431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Century Gothic"/>
              </a:rPr>
              <a:t>Help Page with instructions for system usage</a:t>
            </a:r>
          </a:p>
        </p:txBody>
      </p:sp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9283A45E-1775-43A5-A43D-21327FD6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0" y="4039982"/>
            <a:ext cx="545125" cy="6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053073-7C15-4C1A-BA9F-41F0BB4E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542" y="1923319"/>
            <a:ext cx="5862900" cy="617609"/>
          </a:xfrm>
        </p:spPr>
        <p:txBody>
          <a:bodyPr/>
          <a:lstStyle/>
          <a:p>
            <a:r>
              <a:rPr lang="en-US" b="1"/>
              <a:t>Demo: Cloud Site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0A530A-B864-4F41-A453-990C15B7D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47" y="2516204"/>
            <a:ext cx="7929091" cy="784800"/>
          </a:xfrm>
        </p:spPr>
        <p:txBody>
          <a:bodyPr/>
          <a:lstStyle/>
          <a:p>
            <a:r>
              <a:rPr lang="en-US" i="0">
                <a:hlinkClick r:id="rId2"/>
              </a:rPr>
              <a:t>https://syllabus-eval.us-south.cf.appdomain.cloud/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5C6EF-BF0F-40C0-8466-38E5F24B1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17</a:t>
            </a:fld>
            <a:endParaRPr lang="en" b="1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239ECDE-CF95-4907-9D0B-6CA5E209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95" y="4305194"/>
            <a:ext cx="501164" cy="5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8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053073-7C15-4C1A-BA9F-41F0BB4EB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E68077-DCFD-48DC-BFA9-8F7DE122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336" y="3146372"/>
            <a:ext cx="3771900" cy="665226"/>
          </a:xfrm>
        </p:spPr>
        <p:txBody>
          <a:bodyPr/>
          <a:lstStyle/>
          <a:p>
            <a:r>
              <a:rPr lang="en-US" i="1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835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5B1021-B8A7-4282-BA7C-5E1062B6E2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0064" y="3594439"/>
            <a:ext cx="2098723" cy="117925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r>
              <a:rPr lang="en-US" sz="1200" b="1">
                <a:latin typeface="Libre Baskerville"/>
                <a:cs typeface="Arial"/>
              </a:rPr>
              <a:t>High Functionality</a:t>
            </a:r>
            <a:endParaRPr lang="en-US" sz="1200">
              <a:latin typeface="Libre Baskerville"/>
            </a:endParaRPr>
          </a:p>
          <a:p>
            <a:pPr marL="0" indent="0" algn="ctr">
              <a:buNone/>
            </a:pPr>
            <a:r>
              <a:rPr lang="en-US" sz="1200">
                <a:latin typeface="Libre Baskerville"/>
                <a:cs typeface="Arial"/>
              </a:rPr>
              <a:t>A flexible system with additional complimentary features for faculty to enjoy</a:t>
            </a:r>
            <a:endParaRPr lang="en-US" sz="1200" b="1">
              <a:latin typeface="Libre Baskerville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F760DD9-38A0-49F0-93FC-AE124EBC28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653" r="16653"/>
          <a:stretch/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8" y="596915"/>
            <a:ext cx="5033636" cy="524380"/>
          </a:xfrm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  <a:latin typeface="Century Gothic"/>
                <a:cs typeface="Arial"/>
              </a:rPr>
              <a:t>About: Why Is The System Useful?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5F8B-93EF-4EBF-BF22-D8CD342E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69193" y="2378170"/>
            <a:ext cx="2098723" cy="76162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r>
              <a:rPr lang="en-US" sz="1200" b="1">
                <a:latin typeface="Libre Baskerville"/>
                <a:cs typeface="Arial"/>
              </a:rPr>
              <a:t>Automation</a:t>
            </a:r>
            <a:endParaRPr lang="en-US" sz="1200">
              <a:latin typeface="Libre Baskerville"/>
              <a:cs typeface="Arial"/>
            </a:endParaRPr>
          </a:p>
          <a:p>
            <a:pPr marL="0" indent="0" algn="ctr">
              <a:buNone/>
            </a:pPr>
            <a:r>
              <a:rPr lang="en-US" sz="1200">
                <a:latin typeface="Libre Baskerville"/>
                <a:cs typeface="Arial"/>
              </a:rPr>
              <a:t>Eases the job of the Marist Curriculum Committee's members</a:t>
            </a:r>
            <a:endParaRPr lang="en-US" sz="1200" b="1">
              <a:latin typeface="Libre Baskerville"/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7232F503-5804-46D9-ADEB-914E6869A183}"/>
              </a:ext>
            </a:extLst>
          </p:cNvPr>
          <p:cNvSpPr>
            <a:spLocks noGrp="1"/>
          </p:cNvSpPr>
          <p:nvPr/>
        </p:nvSpPr>
        <p:spPr>
          <a:xfrm>
            <a:off x="8374987" y="4702453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B4E619-4CA9-4A22-920F-20396BF504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17ACFF1-EDFB-4E37-B08F-CF2437BC86BF}"/>
              </a:ext>
            </a:extLst>
          </p:cNvPr>
          <p:cNvSpPr txBox="1">
            <a:spLocks/>
          </p:cNvSpPr>
          <p:nvPr/>
        </p:nvSpPr>
        <p:spPr>
          <a:xfrm>
            <a:off x="1314039" y="1431532"/>
            <a:ext cx="2399127" cy="761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1200" b="1">
                <a:latin typeface="Libre Baskerville"/>
                <a:cs typeface="Arial"/>
              </a:rPr>
              <a:t>A One Stop Syllabus Suite</a:t>
            </a:r>
            <a:endParaRPr lang="en-US" sz="1200">
              <a:latin typeface="Libre Baskerville"/>
            </a:endParaRPr>
          </a:p>
          <a:p>
            <a:pPr marL="0" indent="0" algn="ctr">
              <a:buClrTx/>
              <a:buNone/>
            </a:pPr>
            <a:r>
              <a:rPr lang="en-US" sz="1200">
                <a:latin typeface="Libre Baskerville"/>
                <a:cs typeface="Arial"/>
              </a:rPr>
              <a:t>Create or validate syllabi through our system</a:t>
            </a:r>
            <a:endParaRPr lang="en-US" sz="1200" b="1">
              <a:latin typeface="Libre Baskerville"/>
              <a:cs typeface="Arial"/>
            </a:endParaRPr>
          </a:p>
          <a:p>
            <a:pPr marL="0" indent="0" algn="ctr">
              <a:buClrTx/>
              <a:buNone/>
            </a:pPr>
            <a:endParaRPr lang="en-US" sz="1200" b="1"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996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28650" y="417746"/>
            <a:ext cx="7886700" cy="850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/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</a:t>
            </a:r>
            <a:r>
              <a:rPr lang="en-US" sz="3900">
                <a:solidFill>
                  <a:schemeClr val="tx1"/>
                </a:solidFill>
              </a:rPr>
              <a:t>Functionality</a:t>
            </a: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8692-6020-426F-BD14-175A7FA80A7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975021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b="1" kern="1200">
                <a:solidFill>
                  <a:schemeClr val="tx1"/>
                </a:solidFill>
                <a:ea typeface="+mn-ea"/>
                <a:cs typeface="+mn-cs"/>
              </a:rPr>
              <a:pPr lvl="0" indent="0" algn="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1200" b="1" kern="1200">
              <a:solidFill>
                <a:schemeClr val="tx1"/>
              </a:solidFill>
              <a:ea typeface="+mn-ea"/>
              <a:cs typeface="+mn-cs"/>
            </a:endParaRPr>
          </a:p>
        </p:txBody>
      </p:sp>
      <p:graphicFrame>
        <p:nvGraphicFramePr>
          <p:cNvPr id="73" name="Google Shape;109;p18">
            <a:extLst>
              <a:ext uri="{FF2B5EF4-FFF2-40B4-BE49-F238E27FC236}">
                <a16:creationId xmlns:a16="http://schemas.microsoft.com/office/drawing/2014/main" id="{A0699DDC-F3A8-4AF5-93BC-19BE98978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157028"/>
              </p:ext>
            </p:extLst>
          </p:nvPr>
        </p:nvGraphicFramePr>
        <p:xfrm>
          <a:off x="628650" y="1371600"/>
          <a:ext cx="78867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33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4294967295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2159" y="-271097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</a:rPr>
              <a:t>Entity Relationship Diagram</a:t>
            </a:r>
            <a:endParaRPr lang="en-US" sz="3600" b="1"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30DD9AEB-FD8E-4659-8E54-4CD0B91CFA97}"/>
              </a:ext>
            </a:extLst>
          </p:cNvPr>
          <p:cNvSpPr txBox="1">
            <a:spLocks/>
          </p:cNvSpPr>
          <p:nvPr/>
        </p:nvSpPr>
        <p:spPr>
          <a:xfrm>
            <a:off x="2405440" y="1288717"/>
            <a:ext cx="4567432" cy="175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Database is hosted as DB2 on Cloud</a:t>
            </a:r>
            <a:endParaRPr lang="en-US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endParaRPr lang="en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Checklist entity used to determine items they're graded by, modifiable by admins </a:t>
            </a:r>
            <a:endParaRPr lang="en-US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endParaRPr lang="en">
              <a:latin typeface="Libre Baskerville"/>
            </a:endParaRPr>
          </a:p>
          <a:p>
            <a:pPr marL="361950" indent="-285750">
              <a:buSzPts val="2400"/>
              <a:buFont typeface="Wingdings"/>
              <a:buChar char="§"/>
            </a:pPr>
            <a:r>
              <a:rPr lang="en">
                <a:solidFill>
                  <a:schemeClr val="bg1"/>
                </a:solidFill>
                <a:latin typeface="Libre Baskerville"/>
              </a:rPr>
              <a:t>User role retrieved from database to determine access level (admin / user)</a:t>
            </a:r>
            <a:br>
              <a:rPr lang="en">
                <a:latin typeface="Libre baskerville"/>
              </a:rPr>
            </a:br>
            <a:endParaRPr lang="en-US">
              <a:latin typeface="Libre baskerville"/>
            </a:endParaRPr>
          </a:p>
          <a:p>
            <a:pPr marL="361950" indent="-285750">
              <a:buSzPts val="2400"/>
            </a:pPr>
            <a:endParaRPr lang="en">
              <a:latin typeface="Libre baskerville"/>
            </a:endParaRPr>
          </a:p>
          <a:p>
            <a:pPr marL="285750" indent="-285750"/>
            <a:endParaRPr lang="en">
              <a:latin typeface="Libre baskerville"/>
            </a:endParaRPr>
          </a:p>
        </p:txBody>
      </p:sp>
      <p:pic>
        <p:nvPicPr>
          <p:cNvPr id="7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5CDBCC2-B904-47D5-AE92-AC3E43944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50" r="4376" b="-791"/>
          <a:stretch/>
        </p:blipFill>
        <p:spPr>
          <a:xfrm>
            <a:off x="1959839" y="3467887"/>
            <a:ext cx="2183437" cy="1715664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DAE30A1-B8A4-4F92-BE04-F8F729BBAEB8}"/>
              </a:ext>
            </a:extLst>
          </p:cNvPr>
          <p:cNvSpPr txBox="1">
            <a:spLocks/>
          </p:cNvSpPr>
          <p:nvPr/>
        </p:nvSpPr>
        <p:spPr>
          <a:xfrm>
            <a:off x="6975021" y="476726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b="1" kern="1200">
                <a:solidFill>
                  <a:schemeClr val="tx1"/>
                </a:solidFill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b="1" kern="120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6C56EB-B2E5-4BDC-88E4-B6AD94E2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2" y="3355552"/>
            <a:ext cx="2464778" cy="21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29246" y="4749900"/>
            <a:ext cx="614743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</a:t>
            </a:r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-78437" y="-468923"/>
            <a:ext cx="9103049" cy="13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b="1">
                <a:solidFill>
                  <a:srgbClr val="FFFFFF"/>
                </a:solidFill>
              </a:rPr>
              <a:t>Login &amp; Security</a:t>
            </a:r>
          </a:p>
        </p:txBody>
      </p:sp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7C03A38-DAF3-401C-B746-2C9409812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2" t="943" r="1524" b="-1258"/>
          <a:stretch/>
        </p:blipFill>
        <p:spPr>
          <a:xfrm>
            <a:off x="5236691" y="1462643"/>
            <a:ext cx="3600727" cy="2344595"/>
          </a:xfrm>
          <a:prstGeom prst="rect">
            <a:avLst/>
          </a:prstGeom>
        </p:spPr>
      </p:pic>
      <p:sp>
        <p:nvSpPr>
          <p:cNvPr id="7" name="Google Shape;283;p35">
            <a:extLst>
              <a:ext uri="{FF2B5EF4-FFF2-40B4-BE49-F238E27FC236}">
                <a16:creationId xmlns:a16="http://schemas.microsoft.com/office/drawing/2014/main" id="{DDE0C856-2C14-44F2-87E0-00198864D2E9}"/>
              </a:ext>
            </a:extLst>
          </p:cNvPr>
          <p:cNvSpPr/>
          <p:nvPr/>
        </p:nvSpPr>
        <p:spPr>
          <a:xfrm>
            <a:off x="5096290" y="1289561"/>
            <a:ext cx="3794808" cy="303640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;p18">
            <a:extLst>
              <a:ext uri="{FF2B5EF4-FFF2-40B4-BE49-F238E27FC236}">
                <a16:creationId xmlns:a16="http://schemas.microsoft.com/office/drawing/2014/main" id="{5C840709-7A71-4CAD-865E-B43CB84777C3}"/>
              </a:ext>
            </a:extLst>
          </p:cNvPr>
          <p:cNvSpPr txBox="1">
            <a:spLocks/>
          </p:cNvSpPr>
          <p:nvPr/>
        </p:nvSpPr>
        <p:spPr>
          <a:xfrm>
            <a:off x="134093" y="979153"/>
            <a:ext cx="4919122" cy="3342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IBM App ID Service for Authentication </a:t>
            </a:r>
            <a:endParaRPr lang="en-US" sz="1200">
              <a:solidFill>
                <a:schemeClr val="bg1"/>
              </a:solidFill>
              <a:latin typeface="Libre baskerville"/>
            </a:endParaRPr>
          </a:p>
          <a:p>
            <a:pPr marL="76200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Node.js integration using Passport</a:t>
            </a:r>
          </a:p>
          <a:p>
            <a:pPr marL="76200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lvl="1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Sign up to create an account in the Cloud Directory, or login with a pre-existing Google/Facebook account</a:t>
            </a:r>
          </a:p>
          <a:p>
            <a:pPr marL="76200" lvl="1"/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Font typeface="Wingdings"/>
              <a:buChar char="§"/>
            </a:pPr>
            <a:r>
              <a:rPr lang="en" sz="1200">
                <a:solidFill>
                  <a:schemeClr val="bg1"/>
                </a:solidFill>
                <a:latin typeface="Libre baskerville"/>
              </a:rPr>
              <a:t>User email and role are stored in database</a:t>
            </a:r>
          </a:p>
          <a:p>
            <a:pPr marL="361950" indent="-285750">
              <a:buFont typeface="Wingdings"/>
              <a:buChar char="§"/>
            </a:pPr>
            <a:endParaRPr lang="en" sz="1200">
              <a:solidFill>
                <a:schemeClr val="bg1"/>
              </a:solidFill>
              <a:latin typeface="Libre baskerville"/>
            </a:endParaRPr>
          </a:p>
          <a:p>
            <a:pPr marL="361950" indent="-285750">
              <a:buSzPts val="2400"/>
            </a:pPr>
            <a:endParaRPr lang="en" sz="1200">
              <a:solidFill>
                <a:schemeClr val="bg1"/>
              </a:solidFill>
            </a:endParaRPr>
          </a:p>
          <a:p>
            <a:pPr marL="76200">
              <a:buSzPts val="2400"/>
            </a:pPr>
            <a:endParaRPr lang="en" sz="1200">
              <a:solidFill>
                <a:schemeClr val="bg1"/>
              </a:solidFill>
            </a:endParaRPr>
          </a:p>
        </p:txBody>
      </p:sp>
      <p:pic>
        <p:nvPicPr>
          <p:cNvPr id="6" name="Picture 7" descr="A picture containing electronics, clock&#10;&#10;Description automatically generated">
            <a:extLst>
              <a:ext uri="{FF2B5EF4-FFF2-40B4-BE49-F238E27FC236}">
                <a16:creationId xmlns:a16="http://schemas.microsoft.com/office/drawing/2014/main" id="{BD0AACAF-4430-4E10-8A6F-12E17A74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2882762"/>
            <a:ext cx="4187825" cy="18434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3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7B6060-5041-488F-8BA7-CFD8B193469D}"/>
              </a:ext>
            </a:extLst>
          </p:cNvPr>
          <p:cNvSpPr/>
          <p:nvPr/>
        </p:nvSpPr>
        <p:spPr>
          <a:xfrm>
            <a:off x="3660198" y="893619"/>
            <a:ext cx="1850879" cy="3500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650992" cy="5143500"/>
          </a:xfrm>
          <a:prstGeom prst="rect">
            <a:avLst/>
          </a:prstGeom>
          <a:solidFill>
            <a:srgbClr val="6D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360948"/>
            <a:ext cx="2405420" cy="2172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5820" y="360948"/>
            <a:ext cx="2405419" cy="2172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8000" y="2653731"/>
            <a:ext cx="2413239" cy="21468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0835" y="3344989"/>
            <a:ext cx="2468880" cy="0"/>
          </a:xfrm>
          <a:prstGeom prst="line">
            <a:avLst/>
          </a:prstGeom>
          <a:ln w="19050">
            <a:solidFill>
              <a:srgbClr val="6D4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4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749" y="2653731"/>
            <a:ext cx="2405420" cy="2172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23203F-F132-4D4D-A41A-5870B6DA683C}"/>
              </a:ext>
            </a:extLst>
          </p:cNvPr>
          <p:cNvSpPr/>
          <p:nvPr/>
        </p:nvSpPr>
        <p:spPr>
          <a:xfrm>
            <a:off x="-2931" y="-2931"/>
            <a:ext cx="5649057" cy="5143499"/>
          </a:xfrm>
          <a:prstGeom prst="rect">
            <a:avLst/>
          </a:prstGeom>
          <a:solidFill>
            <a:srgbClr val="940002"/>
          </a:solidFill>
          <a:ln>
            <a:solidFill>
              <a:srgbClr val="CF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55D828C-25C2-4BC8-92F8-5DCD854CA3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3584" y="4800332"/>
            <a:ext cx="5500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b="1" kern="1200">
                <a:solidFill>
                  <a:schemeClr val="tx1"/>
                </a:solidFill>
                <a:ea typeface="+mn-ea"/>
                <a:cs typeface="+mn-cs"/>
              </a:rPr>
              <a:pPr lvl="0" indent="0" algn="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200" b="1" kern="1200">
              <a:solidFill>
                <a:schemeClr val="tx1"/>
              </a:solidFill>
              <a:ea typeface="+mn-ea"/>
              <a:cs typeface="Arial"/>
            </a:endParaRPr>
          </a:p>
        </p:txBody>
      </p:sp>
      <p:sp>
        <p:nvSpPr>
          <p:cNvPr id="51" name="Google Shape;61;p13">
            <a:extLst>
              <a:ext uri="{FF2B5EF4-FFF2-40B4-BE49-F238E27FC236}">
                <a16:creationId xmlns:a16="http://schemas.microsoft.com/office/drawing/2014/main" id="{85C4B250-2D82-4239-953C-9F69640DCB52}"/>
              </a:ext>
            </a:extLst>
          </p:cNvPr>
          <p:cNvSpPr txBox="1">
            <a:spLocks/>
          </p:cNvSpPr>
          <p:nvPr/>
        </p:nvSpPr>
        <p:spPr>
          <a:xfrm>
            <a:off x="6010154" y="444907"/>
            <a:ext cx="2776688" cy="293089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Feature Overview</a:t>
            </a:r>
          </a:p>
        </p:txBody>
      </p:sp>
      <p:pic>
        <p:nvPicPr>
          <p:cNvPr id="4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11BA0A0C-254A-4320-A4F4-88A651E8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85" y="2691798"/>
            <a:ext cx="1454656" cy="146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FC9584C-84B3-403B-A98B-EF19EDC9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88" y="1059233"/>
            <a:ext cx="1431518" cy="145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F10ABBE4-1771-446B-A373-36EA60E5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8" y="2689467"/>
            <a:ext cx="1450430" cy="1469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8ED6FDF4-86ED-4935-8309-EBA3D977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6" y="1060560"/>
            <a:ext cx="1452134" cy="145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152786-68FA-4B2C-8777-1B8AC9D842F2}"/>
              </a:ext>
            </a:extLst>
          </p:cNvPr>
          <p:cNvSpPr/>
          <p:nvPr/>
        </p:nvSpPr>
        <p:spPr>
          <a:xfrm>
            <a:off x="3634221" y="880630"/>
            <a:ext cx="1870362" cy="3500436"/>
          </a:xfrm>
          <a:prstGeom prst="round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D65B10-8BC4-48A4-977F-300D1FD54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968" y="1070015"/>
            <a:ext cx="1471429" cy="145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B0478B3-C27D-4883-BC87-897B90835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822" y="2699348"/>
            <a:ext cx="1448542" cy="147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9B878-D1E2-40B1-8BE0-B609F3905990}"/>
              </a:ext>
            </a:extLst>
          </p:cNvPr>
          <p:cNvSpPr txBox="1"/>
          <p:nvPr/>
        </p:nvSpPr>
        <p:spPr>
          <a:xfrm>
            <a:off x="3210027" y="58135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Montserrat"/>
              </a:rPr>
              <a:t>Admin Features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65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74FA49-33F1-4055-8B45-230B91759191}"/>
              </a:ext>
            </a:extLst>
          </p:cNvPr>
          <p:cNvSpPr/>
          <p:nvPr/>
        </p:nvSpPr>
        <p:spPr>
          <a:xfrm>
            <a:off x="7999214" y="-28575"/>
            <a:ext cx="1268015" cy="5170288"/>
          </a:xfrm>
          <a:prstGeom prst="rect">
            <a:avLst/>
          </a:prstGeom>
          <a:solidFill>
            <a:srgbClr val="94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D84573-B6FD-408F-B41E-CEEECE4208CD}"/>
              </a:ext>
            </a:extLst>
          </p:cNvPr>
          <p:cNvSpPr/>
          <p:nvPr/>
        </p:nvSpPr>
        <p:spPr>
          <a:xfrm>
            <a:off x="-85423" y="-47495"/>
            <a:ext cx="8022978" cy="523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EB516-A78E-434E-AC50-419136AFDC9B}"/>
              </a:ext>
            </a:extLst>
          </p:cNvPr>
          <p:cNvSpPr/>
          <p:nvPr/>
        </p:nvSpPr>
        <p:spPr>
          <a:xfrm flipV="1">
            <a:off x="105139" y="815623"/>
            <a:ext cx="214543" cy="626223"/>
          </a:xfrm>
          <a:prstGeom prst="rect">
            <a:avLst/>
          </a:prstGeom>
          <a:solidFill>
            <a:srgbClr val="C00000"/>
          </a:solidFill>
          <a:ln>
            <a:solidFill>
              <a:srgbClr val="94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CC2D1-C066-4B40-B53E-4A310705E948}"/>
              </a:ext>
            </a:extLst>
          </p:cNvPr>
          <p:cNvSpPr/>
          <p:nvPr/>
        </p:nvSpPr>
        <p:spPr>
          <a:xfrm flipV="1">
            <a:off x="43" y="815623"/>
            <a:ext cx="68234" cy="626223"/>
          </a:xfrm>
          <a:prstGeom prst="rect">
            <a:avLst/>
          </a:prstGeom>
          <a:solidFill>
            <a:srgbClr val="C00000"/>
          </a:solidFill>
          <a:ln>
            <a:solidFill>
              <a:srgbClr val="94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CD56D-93C6-4072-94B0-4F6844949639}"/>
              </a:ext>
            </a:extLst>
          </p:cNvPr>
          <p:cNvSpPr txBox="1"/>
          <p:nvPr/>
        </p:nvSpPr>
        <p:spPr>
          <a:xfrm>
            <a:off x="404096" y="1831181"/>
            <a:ext cx="356567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chemeClr val="tx1"/>
                </a:solidFill>
                <a:latin typeface="Montserrat"/>
              </a:rPr>
              <a:t> Choose the items that the analysis will check for and score during 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Montserrat"/>
              </a:rPr>
              <a:t>syllabus evaluation​</a:t>
            </a:r>
            <a:endParaRPr lang="en-US">
              <a:solidFill>
                <a:schemeClr val="tx1"/>
              </a:solidFill>
            </a:endParaRPr>
          </a:p>
          <a:p>
            <a:pPr>
              <a:buChar char="•"/>
            </a:pPr>
            <a:endParaRPr lang="en-US">
              <a:solidFill>
                <a:schemeClr val="tx1"/>
              </a:solidFill>
              <a:latin typeface="Montserrat"/>
            </a:endParaRPr>
          </a:p>
          <a:p>
            <a:pPr>
              <a:buChar char="•"/>
            </a:pPr>
            <a:r>
              <a:rPr lang="en-US">
                <a:solidFill>
                  <a:schemeClr val="tx1"/>
                </a:solidFill>
                <a:latin typeface="Montserrat"/>
              </a:rPr>
              <a:t> Normal users cannot access this checklist​</a:t>
            </a:r>
          </a:p>
          <a:p>
            <a:pPr>
              <a:buChar char="•"/>
            </a:pPr>
            <a:endParaRPr lang="en-US">
              <a:solidFill>
                <a:schemeClr val="tx1"/>
              </a:solidFill>
              <a:latin typeface="Montserrat"/>
            </a:endParaRPr>
          </a:p>
          <a:p>
            <a:pPr>
              <a:buChar char="•"/>
            </a:pPr>
            <a:r>
              <a:rPr lang="en-US">
                <a:solidFill>
                  <a:schemeClr val="tx1"/>
                </a:solidFill>
                <a:latin typeface="Montserrat"/>
              </a:rPr>
              <a:t> Affects grading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511513" y="4876507"/>
            <a:ext cx="791787" cy="27384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ClrTx/>
              <a:defRPr/>
            </a:pPr>
            <a:r>
              <a:rPr lang="en-US" sz="1000" b="1" kern="1200">
                <a:latin typeface="Calibri" panose="020F0502020204030204"/>
                <a:ea typeface="+mn-ea"/>
                <a:cs typeface="Calibri"/>
              </a:rPr>
              <a:t>7</a:t>
            </a:r>
          </a:p>
        </p:txBody>
      </p:sp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622B2DD8-AD3E-47AA-B458-6BB360D29869}"/>
              </a:ext>
            </a:extLst>
          </p:cNvPr>
          <p:cNvSpPr txBox="1">
            <a:spLocks/>
          </p:cNvSpPr>
          <p:nvPr/>
        </p:nvSpPr>
        <p:spPr>
          <a:xfrm>
            <a:off x="270415" y="1174735"/>
            <a:ext cx="3859633" cy="381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endParaRPr lang="en-US" kern="1200">
              <a:solidFill>
                <a:schemeClr val="tx1"/>
              </a:solidFill>
              <a:latin typeface="Montserrat"/>
              <a:ea typeface="+mn-ea"/>
            </a:endParaRPr>
          </a:p>
          <a:p>
            <a:pPr marL="133350">
              <a:lnSpc>
                <a:spcPct val="90000"/>
              </a:lnSpc>
              <a:spcAft>
                <a:spcPts val="600"/>
              </a:spcAft>
            </a:pPr>
            <a:r>
              <a:rPr lang="en-US" sz="1300" kern="1200">
                <a:solidFill>
                  <a:schemeClr val="tx1"/>
                </a:solidFill>
                <a:latin typeface="Montserrat"/>
                <a:ea typeface="+mn-ea"/>
                <a:cs typeface="+mn-cs"/>
              </a:rPr>
              <a:t>Admins determine the grading checklist</a:t>
            </a:r>
            <a:endParaRPr lang="en-US" sz="1300" kern="1200">
              <a:solidFill>
                <a:schemeClr val="tx1"/>
              </a:solidFill>
              <a:latin typeface="Montserrat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Libre Baskerville"/>
              <a:ea typeface="+mn-ea"/>
              <a:cs typeface="+mn-cs"/>
            </a:endParaRPr>
          </a:p>
          <a:p>
            <a:pPr marL="3619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Libre Baskerville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36195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  <a:p>
            <a:pPr marL="762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F79AE01E-370C-4939-B574-AE674D771B2A}"/>
              </a:ext>
            </a:extLst>
          </p:cNvPr>
          <p:cNvSpPr txBox="1">
            <a:spLocks/>
          </p:cNvSpPr>
          <p:nvPr/>
        </p:nvSpPr>
        <p:spPr>
          <a:xfrm>
            <a:off x="355495" y="707060"/>
            <a:ext cx="3862571" cy="8460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kern="1200">
                <a:solidFill>
                  <a:schemeClr val="tx1"/>
                </a:solidFill>
                <a:ea typeface="+mj-ea"/>
                <a:cs typeface="+mj-cs"/>
              </a:rPr>
              <a:t>Checklist Modification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5C6259-A415-4624-A382-3948AF6F6EDE}"/>
              </a:ext>
            </a:extLst>
          </p:cNvPr>
          <p:cNvCxnSpPr/>
          <p:nvPr/>
        </p:nvCxnSpPr>
        <p:spPr>
          <a:xfrm flipV="1">
            <a:off x="499651" y="1711110"/>
            <a:ext cx="3245365" cy="892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2DFA938C-DBB7-4C82-9E6D-956503AF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58" y="382056"/>
            <a:ext cx="4008551" cy="42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24C0D4-1456-4778-B9D3-7999DE706D87}"/>
              </a:ext>
            </a:extLst>
          </p:cNvPr>
          <p:cNvSpPr/>
          <p:nvPr/>
        </p:nvSpPr>
        <p:spPr>
          <a:xfrm>
            <a:off x="3147646" y="1433145"/>
            <a:ext cx="5993421" cy="37074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DB923A-CF9D-4300-9F0C-8D5595C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17" y="92529"/>
            <a:ext cx="3476358" cy="536609"/>
          </a:xfrm>
        </p:spPr>
        <p:txBody>
          <a:bodyPr/>
          <a:lstStyle/>
          <a:p>
            <a:r>
              <a:rPr lang="en-US" sz="2800"/>
              <a:t>Syllabus Evaluation</a:t>
            </a:r>
          </a:p>
        </p:txBody>
      </p:sp>
      <p:pic>
        <p:nvPicPr>
          <p:cNvPr id="19" name="Picture 19" descr="Text&#10;&#10;Description automatically generated">
            <a:extLst>
              <a:ext uri="{FF2B5EF4-FFF2-40B4-BE49-F238E27FC236}">
                <a16:creationId xmlns:a16="http://schemas.microsoft.com/office/drawing/2014/main" id="{89A1AF5A-E5A9-4752-92C8-368C515541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3838" r="23838"/>
          <a:stretch/>
        </p:blipFill>
        <p:spPr>
          <a:xfrm>
            <a:off x="443857" y="1186864"/>
            <a:ext cx="2493041" cy="247928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635585" y="4760553"/>
            <a:ext cx="446130" cy="295208"/>
          </a:xfrm>
        </p:spPr>
        <p:txBody>
          <a:bodyPr lIns="0" tIns="45720" rIns="0" bIns="45720" anchor="ctr" anchorCtr="1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cs typeface="Arial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D1E60-84E2-4C2B-884D-6378A091BAF6}"/>
              </a:ext>
            </a:extLst>
          </p:cNvPr>
          <p:cNvSpPr txBox="1"/>
          <p:nvPr/>
        </p:nvSpPr>
        <p:spPr>
          <a:xfrm>
            <a:off x="356975" y="3817965"/>
            <a:ext cx="814121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entury Gothic"/>
              </a:rPr>
              <a:t>Level 1: Basic keywords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Century Gothic"/>
              </a:rPr>
              <a:t>Only a basic keyword search was needed for some items</a:t>
            </a:r>
            <a:endParaRPr lang="en-US" sz="1800">
              <a:solidFill>
                <a:schemeClr val="bg1"/>
              </a:solidFill>
              <a:latin typeface="Century Gothic"/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bg1"/>
                </a:solidFill>
                <a:latin typeface="Century Gothic"/>
              </a:rPr>
              <a:t>Teachers all use different wording for different requirements so many keywords are needed for each item...</a:t>
            </a: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Ex: Academic Honesty Searches: </a:t>
            </a:r>
            <a:r>
              <a:rPr lang="en-US">
                <a:solidFill>
                  <a:schemeClr val="bg1"/>
                </a:solidFill>
                <a:latin typeface="Courier New"/>
              </a:rPr>
              <a:t>"academic honesty" , "cheating" , "plagiarism"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8C792-846C-438D-A32F-D103F5502AF7}"/>
              </a:ext>
            </a:extLst>
          </p:cNvPr>
          <p:cNvSpPr txBox="1"/>
          <p:nvPr/>
        </p:nvSpPr>
        <p:spPr>
          <a:xfrm>
            <a:off x="3743555" y="1203233"/>
            <a:ext cx="43165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bg1"/>
                </a:solidFill>
                <a:latin typeface="Century Gothic"/>
              </a:rPr>
              <a:t>Keyword Analysis: Python On Backend</a:t>
            </a:r>
            <a:endParaRPr lang="en-US" sz="1800" b="1" i="1">
              <a:solidFill>
                <a:schemeClr val="bg1"/>
              </a:solidFill>
              <a:latin typeface="Century Gothic"/>
            </a:endParaRPr>
          </a:p>
          <a:p>
            <a:pPr marL="285750" indent="-285750" algn="ctr">
              <a:buChar char="•"/>
            </a:pPr>
            <a:endParaRPr lang="en-US">
              <a:solidFill>
                <a:schemeClr val="bg1"/>
              </a:solidFill>
              <a:latin typeface="Libre baskerville"/>
            </a:endParaRPr>
          </a:p>
          <a:p>
            <a:pPr marL="285750" indent="-285750" algn="ctr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7179E-362F-46A4-B982-3228282AE49B}"/>
              </a:ext>
            </a:extLst>
          </p:cNvPr>
          <p:cNvSpPr txBox="1"/>
          <p:nvPr/>
        </p:nvSpPr>
        <p:spPr>
          <a:xfrm>
            <a:off x="3318592" y="1650178"/>
            <a:ext cx="530569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1. Requirements listed as keys in the dictionary, leading to an array of </a:t>
            </a:r>
            <a:r>
              <a:rPr lang="en-US" err="1">
                <a:solidFill>
                  <a:schemeClr val="bg1"/>
                </a:solidFill>
                <a:latin typeface="Century Gothic"/>
              </a:rPr>
              <a:t>RegEx</a:t>
            </a:r>
            <a:r>
              <a:rPr lang="en-US">
                <a:solidFill>
                  <a:schemeClr val="bg1"/>
                </a:solidFill>
                <a:latin typeface="Century Gothic"/>
              </a:rPr>
              <a:t> expressions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  <a:latin typeface="Century Gothic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2. Uploaded Syllabus converted to .txt file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  <a:latin typeface="Century Gothic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3. Program loops though every line, checking for matches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  <a:latin typeface="Century Gothic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4. Grade determined by # of missing requirements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(A – F)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4124CF-CA10-45EC-924B-5B3B2407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42" y="123092"/>
            <a:ext cx="471854" cy="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E17F868E-B8D2-45FE-B824-EB797317D153}"/>
              </a:ext>
            </a:extLst>
          </p:cNvPr>
          <p:cNvSpPr/>
          <p:nvPr/>
        </p:nvSpPr>
        <p:spPr>
          <a:xfrm rot="5400000">
            <a:off x="-127050" y="-117503"/>
            <a:ext cx="5333997" cy="5377961"/>
          </a:xfrm>
          <a:prstGeom prst="flowChartManualInput">
            <a:avLst/>
          </a:prstGeom>
          <a:solidFill>
            <a:srgbClr val="940002"/>
          </a:solidFill>
          <a:ln w="57150">
            <a:solidFill>
              <a:srgbClr val="CF0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3FD27-DBFC-42FE-B998-CAA63257A1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84155" y="4727920"/>
            <a:ext cx="459833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D325A-5258-4CBB-80A4-3176B415DD78}"/>
              </a:ext>
            </a:extLst>
          </p:cNvPr>
          <p:cNvSpPr txBox="1"/>
          <p:nvPr/>
        </p:nvSpPr>
        <p:spPr>
          <a:xfrm>
            <a:off x="63379" y="339922"/>
            <a:ext cx="441258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entury Gothic"/>
              </a:rPr>
              <a:t>Level 2: Regex Searches</a:t>
            </a:r>
            <a:endParaRPr lang="en-US" sz="20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latin typeface="Century Gothic"/>
            </a:endParaRPr>
          </a:p>
          <a:p>
            <a:endParaRPr lang="en-US" sz="1800">
              <a:solidFill>
                <a:schemeClr val="bg1"/>
              </a:solidFill>
              <a:latin typeface="Century Gothic"/>
            </a:endParaRPr>
          </a:p>
          <a:p>
            <a:endParaRPr lang="en-US" sz="1800">
              <a:solidFill>
                <a:schemeClr val="bg1"/>
              </a:solidFill>
              <a:latin typeface="Century Gothic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Some items could not be handled by  keywords. For these we had to find creative ways to search for them through regex commands</a:t>
            </a:r>
          </a:p>
          <a:p>
            <a:endParaRPr lang="en-US">
              <a:solidFill>
                <a:schemeClr val="bg1"/>
              </a:solidFill>
              <a:latin typeface="Century Gothic"/>
            </a:endParaRPr>
          </a:p>
          <a:p>
            <a:pPr marL="285750" indent="-285750">
              <a:buChar char="•"/>
            </a:pPr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>
                <a:solidFill>
                  <a:schemeClr val="bg1"/>
                </a:solidFill>
                <a:latin typeface="Century Gothic"/>
              </a:rPr>
              <a:t>   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4DDA8-AB45-48AD-ACEB-3AA6F1942D1C}"/>
              </a:ext>
            </a:extLst>
          </p:cNvPr>
          <p:cNvSpPr txBox="1"/>
          <p:nvPr/>
        </p:nvSpPr>
        <p:spPr>
          <a:xfrm>
            <a:off x="5454909" y="376309"/>
            <a:ext cx="337948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entury Gothic"/>
              </a:rPr>
              <a:t>Level 3: Special Cases</a:t>
            </a:r>
          </a:p>
          <a:p>
            <a:endParaRPr lang="en-US" sz="1800" b="1">
              <a:solidFill>
                <a:schemeClr val="tx1"/>
              </a:solidFill>
              <a:latin typeface="Century Gothic"/>
            </a:endParaRPr>
          </a:p>
          <a:p>
            <a:endParaRPr lang="en-US" sz="1800" b="1">
              <a:solidFill>
                <a:schemeClr val="tx1"/>
              </a:solidFill>
              <a:latin typeface="Century Gothic"/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Century Gothic"/>
              </a:rPr>
              <a:t>Other items had no universal regex searches that could be hard coded into the system. This necessitated new code to add specialized searches after initially reading the syllabus </a:t>
            </a:r>
          </a:p>
          <a:p>
            <a:endParaRPr lang="en-US">
              <a:solidFill>
                <a:schemeClr val="tx1"/>
              </a:solidFill>
              <a:latin typeface="Libre baskerville"/>
            </a:endParaRPr>
          </a:p>
          <a:p>
            <a:endParaRPr lang="en-US">
              <a:solidFill>
                <a:schemeClr val="tx1"/>
              </a:solidFill>
              <a:latin typeface="Libre baskerville"/>
            </a:endParaRPr>
          </a:p>
          <a:p>
            <a:pPr marL="285750" indent="-285750">
              <a:buChar char="•"/>
            </a:pPr>
            <a:endParaRPr lang="en-US">
              <a:solidFill>
                <a:schemeClr val="tx1"/>
              </a:solidFill>
              <a:latin typeface="Libre baskerville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E963FB-90E9-488A-B2D9-6F870A073CB6}"/>
              </a:ext>
            </a:extLst>
          </p:cNvPr>
          <p:cNvGrpSpPr/>
          <p:nvPr/>
        </p:nvGrpSpPr>
        <p:grpSpPr>
          <a:xfrm>
            <a:off x="63103" y="2862446"/>
            <a:ext cx="5439507" cy="2263188"/>
            <a:chOff x="152400" y="2826727"/>
            <a:chExt cx="5439507" cy="2263188"/>
          </a:xfrm>
        </p:grpSpPr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765C0DF3-B11B-449C-8190-31CA29D7D8CB}"/>
                </a:ext>
              </a:extLst>
            </p:cNvPr>
            <p:cNvSpPr/>
            <p:nvPr/>
          </p:nvSpPr>
          <p:spPr>
            <a:xfrm rot="5400000">
              <a:off x="567318" y="3699710"/>
              <a:ext cx="436145" cy="263190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833EF4DE-C7F1-405B-A7E9-3431836D5816}"/>
                </a:ext>
              </a:extLst>
            </p:cNvPr>
            <p:cNvSpPr/>
            <p:nvPr/>
          </p:nvSpPr>
          <p:spPr>
            <a:xfrm rot="5400000">
              <a:off x="3651136" y="3699347"/>
              <a:ext cx="436145" cy="263190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E7DACA7A-3540-4471-89BA-15F8DAF7042A}"/>
                </a:ext>
              </a:extLst>
            </p:cNvPr>
            <p:cNvSpPr/>
            <p:nvPr/>
          </p:nvSpPr>
          <p:spPr>
            <a:xfrm rot="5400000">
              <a:off x="2067686" y="3699347"/>
              <a:ext cx="436145" cy="263190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402F2674-A96E-46A5-BEB6-843F5CD91E75}"/>
                </a:ext>
              </a:extLst>
            </p:cNvPr>
            <p:cNvSpPr/>
            <p:nvPr/>
          </p:nvSpPr>
          <p:spPr>
            <a:xfrm rot="5400000">
              <a:off x="1198975" y="3699347"/>
              <a:ext cx="436145" cy="263190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15AC36B4-A522-40C6-A4C4-1F62FA793932}"/>
                </a:ext>
              </a:extLst>
            </p:cNvPr>
            <p:cNvSpPr/>
            <p:nvPr/>
          </p:nvSpPr>
          <p:spPr>
            <a:xfrm rot="5400000">
              <a:off x="2860836" y="3697220"/>
              <a:ext cx="436145" cy="263190"/>
            </a:xfrm>
            <a:prstGeom prst="lef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A2FEF-120E-4B86-8995-8BF1FCCAAF14}"/>
                </a:ext>
              </a:extLst>
            </p:cNvPr>
            <p:cNvSpPr txBox="1"/>
            <p:nvPr/>
          </p:nvSpPr>
          <p:spPr>
            <a:xfrm>
              <a:off x="1631089" y="4751361"/>
              <a:ext cx="15230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>
                  <a:solidFill>
                    <a:schemeClr val="bg1"/>
                  </a:solidFill>
                  <a:latin typeface="Libre baskerville"/>
                </a:rPr>
                <a:t>475_N_113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EF2418-5A7A-4658-912B-D9161318A691}"/>
                </a:ext>
              </a:extLst>
            </p:cNvPr>
            <p:cNvSpPr txBox="1"/>
            <p:nvPr/>
          </p:nvSpPr>
          <p:spPr>
            <a:xfrm>
              <a:off x="398026" y="4080625"/>
              <a:ext cx="7759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Libre baskerville"/>
                </a:rPr>
                <a:t>Any 3 digits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51877-5E59-45CE-9B83-60792C7E8E2F}"/>
                </a:ext>
              </a:extLst>
            </p:cNvPr>
            <p:cNvSpPr txBox="1"/>
            <p:nvPr/>
          </p:nvSpPr>
          <p:spPr>
            <a:xfrm>
              <a:off x="3537335" y="4077046"/>
              <a:ext cx="7838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Libre baskerville"/>
                </a:rPr>
                <a:t>Any 3 digits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BBEB6-DEA9-4147-B8F4-B99B13646323}"/>
                </a:ext>
              </a:extLst>
            </p:cNvPr>
            <p:cNvSpPr txBox="1"/>
            <p:nvPr/>
          </p:nvSpPr>
          <p:spPr>
            <a:xfrm>
              <a:off x="1059400" y="4076683"/>
              <a:ext cx="7128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Libre baskerville"/>
                </a:rPr>
                <a:t>_ or space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5DA7A-DC62-4134-AA3F-05E7C6A0FABE}"/>
                </a:ext>
              </a:extLst>
            </p:cNvPr>
            <p:cNvSpPr txBox="1"/>
            <p:nvPr/>
          </p:nvSpPr>
          <p:spPr>
            <a:xfrm>
              <a:off x="2722714" y="4076683"/>
              <a:ext cx="7128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Libre baskerville"/>
                </a:rPr>
                <a:t>_ or space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E52CA2-08E3-4018-BC10-C9D5E6979F34}"/>
                </a:ext>
              </a:extLst>
            </p:cNvPr>
            <p:cNvSpPr txBox="1"/>
            <p:nvPr/>
          </p:nvSpPr>
          <p:spPr>
            <a:xfrm>
              <a:off x="1873656" y="4183101"/>
              <a:ext cx="823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Libre baskerville"/>
                </a:rPr>
                <a:t>N or 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5B7F2-0394-4E7A-92D1-E7336F5F163A}"/>
                </a:ext>
              </a:extLst>
            </p:cNvPr>
            <p:cNvSpPr txBox="1"/>
            <p:nvPr/>
          </p:nvSpPr>
          <p:spPr>
            <a:xfrm>
              <a:off x="152400" y="2826727"/>
              <a:ext cx="5439507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  <a:latin typeface="Century Gothic"/>
                </a:rPr>
                <a:t>                      Ex: Course Code Search... </a:t>
              </a:r>
              <a:r>
                <a:rPr lang="en-US" b="1">
                  <a:latin typeface="Century Gothic"/>
                </a:rPr>
                <a:t>​</a:t>
              </a:r>
              <a:endParaRPr lang="en-US"/>
            </a:p>
            <a:p>
              <a:r>
                <a:rPr lang="en-US"/>
                <a:t>​</a:t>
              </a:r>
            </a:p>
            <a:p>
              <a:r>
                <a:rPr lang="en-US">
                  <a:solidFill>
                    <a:srgbClr val="FFFFFF"/>
                  </a:solidFill>
                  <a:latin typeface="Courier New"/>
                </a:rPr>
                <a:t>"[0-9]{3}( |_)*(</a:t>
              </a:r>
              <a:r>
                <a:rPr lang="en-US" err="1">
                  <a:solidFill>
                    <a:srgbClr val="FFFFFF"/>
                  </a:solidFill>
                  <a:latin typeface="Courier New"/>
                </a:rPr>
                <a:t>N|L|n|l</a:t>
              </a:r>
              <a:r>
                <a:rPr lang="en-US">
                  <a:solidFill>
                    <a:srgbClr val="FFFFFF"/>
                  </a:solidFill>
                  <a:latin typeface="Courier New"/>
                </a:rPr>
                <a:t>)( |_)*[0-9]{3}"</a:t>
              </a:r>
              <a:r>
                <a:rPr lang="en-US">
                  <a:latin typeface="Courier New"/>
                </a:rPr>
                <a:t>​</a:t>
              </a:r>
            </a:p>
            <a:p>
              <a:endParaRPr lang="en-US">
                <a:latin typeface="Courier New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F571327-AAEC-48B7-A251-E507C7596223}"/>
              </a:ext>
            </a:extLst>
          </p:cNvPr>
          <p:cNvSpPr txBox="1"/>
          <p:nvPr/>
        </p:nvSpPr>
        <p:spPr>
          <a:xfrm>
            <a:off x="5142035" y="2863362"/>
            <a:ext cx="400343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entury Gothic"/>
                <a:cs typeface="Segoe UI"/>
              </a:rPr>
              <a:t>Ex: Instructor's Name​</a:t>
            </a:r>
            <a:endParaRPr lang="en-US"/>
          </a:p>
          <a:p>
            <a:pPr algn="ctr"/>
            <a:r>
              <a:rPr lang="en-US">
                <a:cs typeface="Segoe UI"/>
              </a:rPr>
              <a:t>​</a:t>
            </a:r>
          </a:p>
          <a:p>
            <a:pPr algn="ctr"/>
            <a:r>
              <a:rPr lang="en-US">
                <a:latin typeface="Century Gothic"/>
                <a:cs typeface="Segoe UI"/>
              </a:rPr>
              <a:t>Looked for </a:t>
            </a:r>
            <a:r>
              <a:rPr lang="en-US">
                <a:latin typeface="Courier New"/>
                <a:cs typeface="Segoe UI"/>
              </a:rPr>
              <a:t>"</a:t>
            </a:r>
            <a:r>
              <a:rPr lang="en-US" b="1">
                <a:latin typeface="Courier New"/>
                <a:cs typeface="Segoe UI"/>
              </a:rPr>
              <a:t>@marist.edu</a:t>
            </a:r>
            <a:r>
              <a:rPr lang="en-US">
                <a:latin typeface="Courier New"/>
                <a:cs typeface="Segoe UI"/>
              </a:rPr>
              <a:t>"</a:t>
            </a:r>
            <a:r>
              <a:rPr lang="en-US">
                <a:latin typeface="Century Gothic"/>
                <a:cs typeface="Segoe UI"/>
              </a:rPr>
              <a:t>  then parsed for prof name in e-mail and added that expression to the array for instructor's name</a:t>
            </a:r>
          </a:p>
        </p:txBody>
      </p:sp>
    </p:spTree>
    <p:extLst>
      <p:ext uri="{BB962C8B-B14F-4D97-AF65-F5344CB8AC3E}">
        <p14:creationId xmlns:p14="http://schemas.microsoft.com/office/powerpoint/2010/main" val="2187667150"/>
      </p:ext>
    </p:extLst>
  </p:cSld>
  <p:clrMapOvr>
    <a:masterClrMapping/>
  </p:clrMapOvr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8A0A36"/>
      </a:accent1>
      <a:accent2>
        <a:srgbClr val="610323"/>
      </a:accent2>
      <a:accent3>
        <a:srgbClr val="AFB4BD"/>
      </a:accent3>
      <a:accent4>
        <a:srgbClr val="DCE1E9"/>
      </a:accent4>
      <a:accent5>
        <a:srgbClr val="C35A39"/>
      </a:accent5>
      <a:accent6>
        <a:srgbClr val="EB9D7A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Nerissa template</vt:lpstr>
      <vt:lpstr>Office Theme</vt:lpstr>
      <vt:lpstr>PowerPoint Presentation</vt:lpstr>
      <vt:lpstr>About: Why Is The System Useful?</vt:lpstr>
      <vt:lpstr>Core Functionality</vt:lpstr>
      <vt:lpstr>PowerPoint Presentation</vt:lpstr>
      <vt:lpstr>PowerPoint Presentation</vt:lpstr>
      <vt:lpstr>PowerPoint Presentation</vt:lpstr>
      <vt:lpstr>PowerPoint Presentation</vt:lpstr>
      <vt:lpstr>Syllabus Evaluation</vt:lpstr>
      <vt:lpstr>PowerPoint Presentation</vt:lpstr>
      <vt:lpstr>PowerPoint Presentation</vt:lpstr>
      <vt:lpstr>PowerPoint Presentation</vt:lpstr>
      <vt:lpstr>User Saved Syllabi</vt:lpstr>
      <vt:lpstr>PowerPoint Presentation</vt:lpstr>
      <vt:lpstr>Sample Syllabi Page</vt:lpstr>
      <vt:lpstr>Sample Syllabi Modification</vt:lpstr>
      <vt:lpstr>PowerPoint Presentation</vt:lpstr>
      <vt:lpstr>Demo: Cloud 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James Simon</dc:creator>
  <cp:revision>16</cp:revision>
  <dcterms:modified xsi:type="dcterms:W3CDTF">2020-12-02T07:01:43Z</dcterms:modified>
</cp:coreProperties>
</file>