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3EECCE91-915A-46CD-8BB6-7A30C77B9D28}">
          <p14:sldIdLst>
            <p14:sldId id="256"/>
            <p14:sldId id="257"/>
            <p14:sldId id="258"/>
            <p14:sldId id="259"/>
            <p14:sldId id="261"/>
            <p14:sldId id="26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560D2B-7AD4-4879-89F1-E976ACB47F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C691D65-0E2A-4FE7-AEA1-1F09C52D82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140C14B-3895-449B-8072-6B46AC196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56307-DDEE-4735-97FA-FD352DD56588}" type="datetimeFigureOut">
              <a:rPr lang="es-ES" smtClean="0"/>
              <a:t>22/03/2018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070DA74-B66A-4BE9-B141-DF33B22EA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2D68DAE-C917-44EE-A729-760298856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FC46D-9273-491A-AE3A-73DD8F36BD9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40690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2DD054-FD79-4F41-AC05-F655AAFDC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DF5030B-24C4-4963-AA7A-FBA1B97071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35BE34E-B3B6-4BB3-A5D9-8F4828835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56307-DDEE-4735-97FA-FD352DD56588}" type="datetimeFigureOut">
              <a:rPr lang="es-ES" smtClean="0"/>
              <a:t>22/03/2018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4BF931B-492B-4D1D-A4B2-91E7B7E5B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C78AEBF-AB04-49AB-979C-C46F26B78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FC46D-9273-491A-AE3A-73DD8F36BD9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4188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1999F6A-2860-4545-8F3C-F83854B842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0EA5B44-97F9-4B4F-AE94-D50442368C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F17C7ED-2F58-4CA2-9610-4AFF09711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56307-DDEE-4735-97FA-FD352DD56588}" type="datetimeFigureOut">
              <a:rPr lang="es-ES" smtClean="0"/>
              <a:t>22/03/2018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D37AD8F-278D-41A7-9AFE-C7A1B7345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57150D5-23CA-458E-844B-FE1D159B7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FC46D-9273-491A-AE3A-73DD8F36BD9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5083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8FF3F1-D744-49A6-BDEF-BBED5052F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80C74E4-2E7E-4164-9419-730DB485B1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BC536B4-C05D-488A-BFDE-255273DC9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56307-DDEE-4735-97FA-FD352DD56588}" type="datetimeFigureOut">
              <a:rPr lang="es-ES" smtClean="0"/>
              <a:t>22/03/2018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C049B06-1E82-441B-AB0D-30469C1CE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B82339B-B803-46B7-BADC-D2E518CEE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FC46D-9273-491A-AE3A-73DD8F36BD9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05762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57C50D-77E5-4000-99D7-CADD93EA9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4EE88C3-CA45-4FAB-BD25-39961DDE0D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8598DB2-E168-49F6-9CCD-A98678002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56307-DDEE-4735-97FA-FD352DD56588}" type="datetimeFigureOut">
              <a:rPr lang="es-ES" smtClean="0"/>
              <a:t>22/03/2018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D8920A2-42D0-4D28-B10D-3C59AB9FE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57DE1B2-0E08-42D6-9EDB-8635D8D58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FC46D-9273-491A-AE3A-73DD8F36BD9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52048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35AEE0-27DD-416B-94F7-74EDF4146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DFFAA2-D8BB-4999-ADE3-B785925189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B4F76AF-5548-43D7-B0C1-B27C94C783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DF4356A-0897-4C4F-869F-B674761CE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56307-DDEE-4735-97FA-FD352DD56588}" type="datetimeFigureOut">
              <a:rPr lang="es-ES" smtClean="0"/>
              <a:t>22/03/2018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1E8A364-4601-4037-8A3F-EB6CDA332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6C48F5A-DB75-4979-9E2C-3D250DBD3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FC46D-9273-491A-AE3A-73DD8F36BD9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32231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843237-CD44-4203-9626-1A60CE79F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225D58D-95CF-4877-90C0-7803610E8E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9DED719-D39A-416A-ACA9-8F10572CC4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78D362D-0A1C-493B-A404-B148516569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30B1001-7A0C-470E-BCE1-54D3836EF0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F032617-3A85-4B0E-B8FB-041E4F8AA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56307-DDEE-4735-97FA-FD352DD56588}" type="datetimeFigureOut">
              <a:rPr lang="es-ES" smtClean="0"/>
              <a:t>22/03/2018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B7E0A27-48EC-4284-B4A0-41672F3C8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E057739-4122-435A-AC04-D9C6412FA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FC46D-9273-491A-AE3A-73DD8F36BD9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01922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72A8C1-1A62-4E2A-92F8-D04137E12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B935622-7084-4DB0-A9E0-29A16B9A5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56307-DDEE-4735-97FA-FD352DD56588}" type="datetimeFigureOut">
              <a:rPr lang="es-ES" smtClean="0"/>
              <a:t>22/03/2018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3D1E49A-3F9C-4F06-AB92-C7FE450CD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BB22E59-4FC7-440E-9445-88BA9E6A6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FC46D-9273-491A-AE3A-73DD8F36BD9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87253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89E021E-DEEB-4067-B7E6-ED6DC084D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56307-DDEE-4735-97FA-FD352DD56588}" type="datetimeFigureOut">
              <a:rPr lang="es-ES" smtClean="0"/>
              <a:t>22/03/2018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FC07008-58EE-4B40-B945-D1C2DF2B0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BB24652-FAA0-4FA7-ADDA-3418131DB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FC46D-9273-491A-AE3A-73DD8F36BD9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76286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29DAC5-0759-40F1-84C2-DBA34C337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6C78578-6040-409E-BC9F-592902F665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9DD0804-1D6A-4E7F-BBA6-E56A396E97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B04611A-C18D-4D84-BCD2-948FF3865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56307-DDEE-4735-97FA-FD352DD56588}" type="datetimeFigureOut">
              <a:rPr lang="es-ES" smtClean="0"/>
              <a:t>22/03/2018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31FA402-2B76-4A59-AF3E-A2BD6EB8C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0D8F681-2647-414A-9F44-99FA3FBE0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FC46D-9273-491A-AE3A-73DD8F36BD9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37784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EE39CC-3BDF-4F36-82F9-8B500C955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E867093-A3CC-456D-B994-381DE4B6C5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7E8DC3B-9DC7-4D39-B3E9-3D42663491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625C2EC-B05C-4259-8193-B5FE19512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56307-DDEE-4735-97FA-FD352DD56588}" type="datetimeFigureOut">
              <a:rPr lang="es-ES" smtClean="0"/>
              <a:t>22/03/2018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B8BDCB5-A965-4C8D-918D-DE646EF3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C9832DF-EACE-4DE9-92A2-B9D904352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FC46D-9273-491A-AE3A-73DD8F36BD9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5281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9DF8E18-05AE-4FDC-9996-86191B636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CF5C0E4-E955-4A04-9EC7-250B0959D4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5D508AB-5FE7-48EE-90AC-7F3341C7E3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856307-DDEE-4735-97FA-FD352DD56588}" type="datetimeFigureOut">
              <a:rPr lang="es-ES" smtClean="0"/>
              <a:t>22/03/2018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B094C28-8FDD-4518-BFE3-9E4CC7E60D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A14D8C8-7383-4652-8E94-90E34CEF82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FFC46D-9273-491A-AE3A-73DD8F36BD9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73894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 descr="Imagen relacionada">
            <a:extLst>
              <a:ext uri="{FF2B5EF4-FFF2-40B4-BE49-F238E27FC236}">
                <a16:creationId xmlns:a16="http://schemas.microsoft.com/office/drawing/2014/main" id="{13005CA0-173C-4DD3-9AD4-10DCE47979E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245" r="-1" b="25079"/>
          <a:stretch/>
        </p:blipFill>
        <p:spPr bwMode="auto">
          <a:xfrm>
            <a:off x="3748500" y="675039"/>
            <a:ext cx="9341015" cy="4546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Resultado de imagen de share">
            <a:extLst>
              <a:ext uri="{FF2B5EF4-FFF2-40B4-BE49-F238E27FC236}">
                <a16:creationId xmlns:a16="http://schemas.microsoft.com/office/drawing/2014/main" id="{4C6791BC-DAD5-4AE7-AC95-E4AD3F162A0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430" b="20895"/>
          <a:stretch/>
        </p:blipFill>
        <p:spPr bwMode="auto">
          <a:xfrm>
            <a:off x="9686385" y="4266941"/>
            <a:ext cx="2670988" cy="1540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3" name="Freeform 3">
            <a:extLst>
              <a:ext uri="{FF2B5EF4-FFF2-40B4-BE49-F238E27FC236}">
                <a16:creationId xmlns:a16="http://schemas.microsoft.com/office/drawing/2014/main" id="{66BCEC1B-9617-4EF1-9B03-4BD43D100B8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Freeform 4">
            <a:extLst>
              <a:ext uri="{FF2B5EF4-FFF2-40B4-BE49-F238E27FC236}">
                <a16:creationId xmlns:a16="http://schemas.microsoft.com/office/drawing/2014/main" id="{CCBFD80B-276C-4775-A363-20693A7CF95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479"/>
            <a:ext cx="8078052" cy="6858478"/>
          </a:xfrm>
          <a:custGeom>
            <a:avLst/>
            <a:gdLst>
              <a:gd name="connsiteX0" fmla="*/ 0 w 8078052"/>
              <a:gd name="connsiteY0" fmla="*/ 0 h 6858478"/>
              <a:gd name="connsiteX1" fmla="*/ 3829872 w 8078052"/>
              <a:gd name="connsiteY1" fmla="*/ 0 h 6858478"/>
              <a:gd name="connsiteX2" fmla="*/ 4896100 w 8078052"/>
              <a:gd name="connsiteY2" fmla="*/ 0 h 6858478"/>
              <a:gd name="connsiteX3" fmla="*/ 4901677 w 8078052"/>
              <a:gd name="connsiteY3" fmla="*/ 0 h 6858478"/>
              <a:gd name="connsiteX4" fmla="*/ 8078052 w 8078052"/>
              <a:gd name="connsiteY4" fmla="*/ 6858478 h 6858478"/>
              <a:gd name="connsiteX5" fmla="*/ 653497 w 8078052"/>
              <a:gd name="connsiteY5" fmla="*/ 6858478 h 6858478"/>
              <a:gd name="connsiteX6" fmla="*/ 653757 w 8078052"/>
              <a:gd name="connsiteY6" fmla="*/ 6857916 h 6858478"/>
              <a:gd name="connsiteX7" fmla="*/ 0 w 8078052"/>
              <a:gd name="connsiteY7" fmla="*/ 6857916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2" h="6858478">
                <a:moveTo>
                  <a:pt x="0" y="0"/>
                </a:moveTo>
                <a:lnTo>
                  <a:pt x="3829872" y="0"/>
                </a:lnTo>
                <a:lnTo>
                  <a:pt x="4896100" y="0"/>
                </a:lnTo>
                <a:lnTo>
                  <a:pt x="4901677" y="0"/>
                </a:lnTo>
                <a:lnTo>
                  <a:pt x="8078052" y="6858478"/>
                </a:lnTo>
                <a:lnTo>
                  <a:pt x="653497" y="6858478"/>
                </a:lnTo>
                <a:lnTo>
                  <a:pt x="653757" y="6857916"/>
                </a:lnTo>
                <a:lnTo>
                  <a:pt x="0" y="6857916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utoShape 4" descr="Resultado de imagen de mail">
            <a:extLst>
              <a:ext uri="{FF2B5EF4-FFF2-40B4-BE49-F238E27FC236}">
                <a16:creationId xmlns:a16="http://schemas.microsoft.com/office/drawing/2014/main" id="{1C9AD60B-22B0-4615-9CA7-005925C0E08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7" name="AutoShape 8" descr="Resultado de imagen de mail">
            <a:extLst>
              <a:ext uri="{FF2B5EF4-FFF2-40B4-BE49-F238E27FC236}">
                <a16:creationId xmlns:a16="http://schemas.microsoft.com/office/drawing/2014/main" id="{66D17A78-231A-4DC0-82FD-6F61DAC85B8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751976" y="4424362"/>
            <a:ext cx="161888" cy="161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1DCD667-A08C-4F1D-A2DE-62F9D11110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7835" y="2863439"/>
            <a:ext cx="4948428" cy="2651200"/>
          </a:xfrm>
        </p:spPr>
        <p:txBody>
          <a:bodyPr anchor="t">
            <a:normAutofit/>
          </a:bodyPr>
          <a:lstStyle/>
          <a:p>
            <a:r>
              <a:rPr lang="es-ES" sz="8800" dirty="0" err="1">
                <a:solidFill>
                  <a:schemeClr val="bg1"/>
                </a:solidFill>
                <a:latin typeface="Adobe Garamond Pro Bold" panose="02020702060506020403" pitchFamily="18" charset="0"/>
              </a:rPr>
              <a:t>ShareMail</a:t>
            </a:r>
            <a:endParaRPr lang="es-ES" sz="8800" dirty="0">
              <a:solidFill>
                <a:schemeClr val="bg1"/>
              </a:solidFill>
              <a:latin typeface="Adobe Garamond Pro Bold" panose="02020702060506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9451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>
            <a:extLst>
              <a:ext uri="{FF2B5EF4-FFF2-40B4-BE49-F238E27FC236}">
                <a16:creationId xmlns:a16="http://schemas.microsoft.com/office/drawing/2014/main" id="{A0BF428C-DA8B-4D99-9930-18F7F91D873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76801" y="1690688"/>
            <a:ext cx="7316944" cy="5167312"/>
          </a:xfrm>
          <a:custGeom>
            <a:avLst/>
            <a:gdLst>
              <a:gd name="connsiteX0" fmla="*/ 0 w 7316944"/>
              <a:gd name="connsiteY0" fmla="*/ 0 h 5167312"/>
              <a:gd name="connsiteX1" fmla="*/ 7316944 w 7316944"/>
              <a:gd name="connsiteY1" fmla="*/ 0 h 5167312"/>
              <a:gd name="connsiteX2" fmla="*/ 7316944 w 7316944"/>
              <a:gd name="connsiteY2" fmla="*/ 5167312 h 5167312"/>
              <a:gd name="connsiteX3" fmla="*/ 472697 w 7316944"/>
              <a:gd name="connsiteY3" fmla="*/ 5167312 h 5167312"/>
              <a:gd name="connsiteX4" fmla="*/ 2866576 w 7316944"/>
              <a:gd name="connsiteY4" fmla="*/ 952 h 5167312"/>
              <a:gd name="connsiteX5" fmla="*/ 0 w 7316944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316944" h="5167312">
                <a:moveTo>
                  <a:pt x="0" y="0"/>
                </a:moveTo>
                <a:lnTo>
                  <a:pt x="7316944" y="0"/>
                </a:lnTo>
                <a:lnTo>
                  <a:pt x="7316944" y="5167312"/>
                </a:lnTo>
                <a:lnTo>
                  <a:pt x="472697" y="5167312"/>
                </a:lnTo>
                <a:lnTo>
                  <a:pt x="2866576" y="952"/>
                </a:lnTo>
                <a:lnTo>
                  <a:pt x="0" y="95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 37">
            <a:extLst>
              <a:ext uri="{FF2B5EF4-FFF2-40B4-BE49-F238E27FC236}">
                <a16:creationId xmlns:a16="http://schemas.microsoft.com/office/drawing/2014/main" id="{A03E2379-8871-408A-95CE-7AAE8FA53AE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746" y="1691164"/>
            <a:ext cx="7571262" cy="5166360"/>
          </a:xfrm>
          <a:custGeom>
            <a:avLst/>
            <a:gdLst>
              <a:gd name="connsiteX0" fmla="*/ 0 w 7571262"/>
              <a:gd name="connsiteY0" fmla="*/ 5166360 h 5166360"/>
              <a:gd name="connsiteX1" fmla="*/ 7571262 w 7571262"/>
              <a:gd name="connsiteY1" fmla="*/ 5166360 h 5166360"/>
              <a:gd name="connsiteX2" fmla="*/ 5177382 w 7571262"/>
              <a:gd name="connsiteY2" fmla="*/ 0 h 5166360"/>
              <a:gd name="connsiteX3" fmla="*/ 5171159 w 7571262"/>
              <a:gd name="connsiteY3" fmla="*/ 0 h 5166360"/>
              <a:gd name="connsiteX4" fmla="*/ 3981368 w 7571262"/>
              <a:gd name="connsiteY4" fmla="*/ 0 h 5166360"/>
              <a:gd name="connsiteX5" fmla="*/ 2331323 w 7571262"/>
              <a:gd name="connsiteY5" fmla="*/ 0 h 5166360"/>
              <a:gd name="connsiteX6" fmla="*/ 0 w 7571262"/>
              <a:gd name="connsiteY6" fmla="*/ 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571262" h="5166360">
                <a:moveTo>
                  <a:pt x="0" y="5166360"/>
                </a:moveTo>
                <a:lnTo>
                  <a:pt x="7571262" y="5166360"/>
                </a:lnTo>
                <a:lnTo>
                  <a:pt x="5177382" y="0"/>
                </a:lnTo>
                <a:lnTo>
                  <a:pt x="5171159" y="0"/>
                </a:lnTo>
                <a:lnTo>
                  <a:pt x="3981368" y="0"/>
                </a:lnTo>
                <a:lnTo>
                  <a:pt x="2331323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Picture 14" descr="Resultado de imagen de share">
            <a:extLst>
              <a:ext uri="{FF2B5EF4-FFF2-40B4-BE49-F238E27FC236}">
                <a16:creationId xmlns:a16="http://schemas.microsoft.com/office/drawing/2014/main" id="{9C1DA57A-8C0B-42E3-AD92-A463E4B1D7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430" b="20895"/>
          <a:stretch/>
        </p:blipFill>
        <p:spPr bwMode="auto">
          <a:xfrm>
            <a:off x="9389023" y="4851918"/>
            <a:ext cx="2376879" cy="1370865"/>
          </a:xfrm>
          <a:custGeom>
            <a:avLst/>
            <a:gdLst>
              <a:gd name="connsiteX0" fmla="*/ 0 w 4636009"/>
              <a:gd name="connsiteY0" fmla="*/ 0 h 5032375"/>
              <a:gd name="connsiteX1" fmla="*/ 4636009 w 4636009"/>
              <a:gd name="connsiteY1" fmla="*/ 0 h 5032375"/>
              <a:gd name="connsiteX2" fmla="*/ 4636009 w 4636009"/>
              <a:gd name="connsiteY2" fmla="*/ 5032375 h 5032375"/>
              <a:gd name="connsiteX3" fmla="*/ 0 w 4636009"/>
              <a:gd name="connsiteY3" fmla="*/ 5032375 h 503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0" descr="Imagen relacionada">
            <a:extLst>
              <a:ext uri="{FF2B5EF4-FFF2-40B4-BE49-F238E27FC236}">
                <a16:creationId xmlns:a16="http://schemas.microsoft.com/office/drawing/2014/main" id="{EF9CB703-1E51-4159-8716-E143B28C6B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245" r="-1" b="25079"/>
          <a:stretch/>
        </p:blipFill>
        <p:spPr bwMode="auto">
          <a:xfrm>
            <a:off x="7063941" y="2506566"/>
            <a:ext cx="4339825" cy="2112433"/>
          </a:xfrm>
          <a:custGeom>
            <a:avLst/>
            <a:gdLst>
              <a:gd name="connsiteX0" fmla="*/ 0 w 4636009"/>
              <a:gd name="connsiteY0" fmla="*/ 0 h 5032375"/>
              <a:gd name="connsiteX1" fmla="*/ 4636009 w 4636009"/>
              <a:gd name="connsiteY1" fmla="*/ 0 h 5032375"/>
              <a:gd name="connsiteX2" fmla="*/ 4636009 w 4636009"/>
              <a:gd name="connsiteY2" fmla="*/ 5032375 h 5032375"/>
              <a:gd name="connsiteX3" fmla="*/ 0 w 4636009"/>
              <a:gd name="connsiteY3" fmla="*/ 5032375 h 503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A37800D-F0F0-4C78-9479-4DD9F185A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s-ES" dirty="0"/>
              <a:t>Proyecto	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6575C85-BD17-4112-B6E7-CE43D4715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5406"/>
            <a:ext cx="5097779" cy="4065986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s-ES" sz="2000">
                <a:solidFill>
                  <a:schemeClr val="bg1"/>
                </a:solidFill>
              </a:rPr>
              <a:t>El software esta diseñado para la gestión de mails:</a:t>
            </a:r>
          </a:p>
          <a:p>
            <a:pPr marL="0" indent="0">
              <a:buNone/>
            </a:pPr>
            <a:endParaRPr lang="es-ES" sz="2000">
              <a:solidFill>
                <a:schemeClr val="bg1"/>
              </a:solidFill>
            </a:endParaRPr>
          </a:p>
          <a:p>
            <a:r>
              <a:rPr lang="es-ES" sz="2000">
                <a:solidFill>
                  <a:schemeClr val="bg1"/>
                </a:solidFill>
              </a:rPr>
              <a:t>Registrar usuario.</a:t>
            </a:r>
          </a:p>
          <a:p>
            <a:r>
              <a:rPr lang="es-ES" sz="2000">
                <a:solidFill>
                  <a:schemeClr val="bg1"/>
                </a:solidFill>
              </a:rPr>
              <a:t>Logearse.</a:t>
            </a:r>
          </a:p>
          <a:p>
            <a:r>
              <a:rPr lang="es-ES" sz="2000">
                <a:solidFill>
                  <a:schemeClr val="bg1"/>
                </a:solidFill>
              </a:rPr>
              <a:t>Enviar mails a otros usuarios.</a:t>
            </a:r>
          </a:p>
          <a:p>
            <a:r>
              <a:rPr lang="es-ES" sz="2000">
                <a:solidFill>
                  <a:schemeClr val="bg1"/>
                </a:solidFill>
              </a:rPr>
              <a:t>Ver lista de mails enviados y recibidos.</a:t>
            </a:r>
          </a:p>
          <a:p>
            <a:r>
              <a:rPr lang="es-ES" sz="2000">
                <a:solidFill>
                  <a:schemeClr val="bg1"/>
                </a:solidFill>
              </a:rPr>
              <a:t>Cerrar sesión.</a:t>
            </a:r>
          </a:p>
          <a:p>
            <a:pPr marL="0" indent="0">
              <a:buNone/>
            </a:pPr>
            <a:r>
              <a:rPr lang="es-ES" sz="2000">
                <a:solidFill>
                  <a:schemeClr val="bg1"/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69862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>
            <a:extLst>
              <a:ext uri="{FF2B5EF4-FFF2-40B4-BE49-F238E27FC236}">
                <a16:creationId xmlns:a16="http://schemas.microsoft.com/office/drawing/2014/main" id="{A0BF428C-DA8B-4D99-9930-18F7F91D873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76801" y="1690688"/>
            <a:ext cx="7316944" cy="5167312"/>
          </a:xfrm>
          <a:custGeom>
            <a:avLst/>
            <a:gdLst>
              <a:gd name="connsiteX0" fmla="*/ 0 w 7316944"/>
              <a:gd name="connsiteY0" fmla="*/ 0 h 5167312"/>
              <a:gd name="connsiteX1" fmla="*/ 7316944 w 7316944"/>
              <a:gd name="connsiteY1" fmla="*/ 0 h 5167312"/>
              <a:gd name="connsiteX2" fmla="*/ 7316944 w 7316944"/>
              <a:gd name="connsiteY2" fmla="*/ 5167312 h 5167312"/>
              <a:gd name="connsiteX3" fmla="*/ 472697 w 7316944"/>
              <a:gd name="connsiteY3" fmla="*/ 5167312 h 5167312"/>
              <a:gd name="connsiteX4" fmla="*/ 2866576 w 7316944"/>
              <a:gd name="connsiteY4" fmla="*/ 952 h 5167312"/>
              <a:gd name="connsiteX5" fmla="*/ 0 w 7316944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316944" h="5167312">
                <a:moveTo>
                  <a:pt x="0" y="0"/>
                </a:moveTo>
                <a:lnTo>
                  <a:pt x="7316944" y="0"/>
                </a:lnTo>
                <a:lnTo>
                  <a:pt x="7316944" y="5167312"/>
                </a:lnTo>
                <a:lnTo>
                  <a:pt x="472697" y="5167312"/>
                </a:lnTo>
                <a:lnTo>
                  <a:pt x="2866576" y="952"/>
                </a:lnTo>
                <a:lnTo>
                  <a:pt x="0" y="95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 37">
            <a:extLst>
              <a:ext uri="{FF2B5EF4-FFF2-40B4-BE49-F238E27FC236}">
                <a16:creationId xmlns:a16="http://schemas.microsoft.com/office/drawing/2014/main" id="{A03E2379-8871-408A-95CE-7AAE8FA53AE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746" y="1691164"/>
            <a:ext cx="7571262" cy="5166360"/>
          </a:xfrm>
          <a:custGeom>
            <a:avLst/>
            <a:gdLst>
              <a:gd name="connsiteX0" fmla="*/ 0 w 7571262"/>
              <a:gd name="connsiteY0" fmla="*/ 5166360 h 5166360"/>
              <a:gd name="connsiteX1" fmla="*/ 7571262 w 7571262"/>
              <a:gd name="connsiteY1" fmla="*/ 5166360 h 5166360"/>
              <a:gd name="connsiteX2" fmla="*/ 5177382 w 7571262"/>
              <a:gd name="connsiteY2" fmla="*/ 0 h 5166360"/>
              <a:gd name="connsiteX3" fmla="*/ 5171159 w 7571262"/>
              <a:gd name="connsiteY3" fmla="*/ 0 h 5166360"/>
              <a:gd name="connsiteX4" fmla="*/ 3981368 w 7571262"/>
              <a:gd name="connsiteY4" fmla="*/ 0 h 5166360"/>
              <a:gd name="connsiteX5" fmla="*/ 2331323 w 7571262"/>
              <a:gd name="connsiteY5" fmla="*/ 0 h 5166360"/>
              <a:gd name="connsiteX6" fmla="*/ 0 w 7571262"/>
              <a:gd name="connsiteY6" fmla="*/ 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571262" h="5166360">
                <a:moveTo>
                  <a:pt x="0" y="5166360"/>
                </a:moveTo>
                <a:lnTo>
                  <a:pt x="7571262" y="5166360"/>
                </a:lnTo>
                <a:lnTo>
                  <a:pt x="5177382" y="0"/>
                </a:lnTo>
                <a:lnTo>
                  <a:pt x="5171159" y="0"/>
                </a:lnTo>
                <a:lnTo>
                  <a:pt x="3981368" y="0"/>
                </a:lnTo>
                <a:lnTo>
                  <a:pt x="2331323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Picture 14" descr="Resultado de imagen de share">
            <a:extLst>
              <a:ext uri="{FF2B5EF4-FFF2-40B4-BE49-F238E27FC236}">
                <a16:creationId xmlns:a16="http://schemas.microsoft.com/office/drawing/2014/main" id="{9C1DA57A-8C0B-42E3-AD92-A463E4B1D7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430" b="20895"/>
          <a:stretch/>
        </p:blipFill>
        <p:spPr bwMode="auto">
          <a:xfrm>
            <a:off x="9389023" y="4851918"/>
            <a:ext cx="2376879" cy="1370865"/>
          </a:xfrm>
          <a:custGeom>
            <a:avLst/>
            <a:gdLst>
              <a:gd name="connsiteX0" fmla="*/ 0 w 4636009"/>
              <a:gd name="connsiteY0" fmla="*/ 0 h 5032375"/>
              <a:gd name="connsiteX1" fmla="*/ 4636009 w 4636009"/>
              <a:gd name="connsiteY1" fmla="*/ 0 h 5032375"/>
              <a:gd name="connsiteX2" fmla="*/ 4636009 w 4636009"/>
              <a:gd name="connsiteY2" fmla="*/ 5032375 h 5032375"/>
              <a:gd name="connsiteX3" fmla="*/ 0 w 4636009"/>
              <a:gd name="connsiteY3" fmla="*/ 5032375 h 503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0" descr="Imagen relacionada">
            <a:extLst>
              <a:ext uri="{FF2B5EF4-FFF2-40B4-BE49-F238E27FC236}">
                <a16:creationId xmlns:a16="http://schemas.microsoft.com/office/drawing/2014/main" id="{EF9CB703-1E51-4159-8716-E143B28C6B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245" r="-1" b="25079"/>
          <a:stretch/>
        </p:blipFill>
        <p:spPr bwMode="auto">
          <a:xfrm>
            <a:off x="7063941" y="2506566"/>
            <a:ext cx="4339825" cy="2112433"/>
          </a:xfrm>
          <a:custGeom>
            <a:avLst/>
            <a:gdLst>
              <a:gd name="connsiteX0" fmla="*/ 0 w 4636009"/>
              <a:gd name="connsiteY0" fmla="*/ 0 h 5032375"/>
              <a:gd name="connsiteX1" fmla="*/ 4636009 w 4636009"/>
              <a:gd name="connsiteY1" fmla="*/ 0 h 5032375"/>
              <a:gd name="connsiteX2" fmla="*/ 4636009 w 4636009"/>
              <a:gd name="connsiteY2" fmla="*/ 5032375 h 5032375"/>
              <a:gd name="connsiteX3" fmla="*/ 0 w 4636009"/>
              <a:gd name="connsiteY3" fmla="*/ 5032375 h 503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A37800D-F0F0-4C78-9479-4DD9F185A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s-ES" dirty="0"/>
              <a:t>Tecnología utilizada	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6575C85-BD17-4112-B6E7-CE43D4715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5406"/>
            <a:ext cx="5097779" cy="4065986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s-ES" sz="2000" dirty="0">
                <a:solidFill>
                  <a:schemeClr val="bg1"/>
                </a:solidFill>
              </a:rPr>
              <a:t>Para este proyecto hemos utilizado :</a:t>
            </a:r>
          </a:p>
          <a:p>
            <a:pPr marL="0" indent="0">
              <a:buNone/>
            </a:pPr>
            <a:endParaRPr lang="es-ES" sz="2000" dirty="0">
              <a:solidFill>
                <a:schemeClr val="bg1"/>
              </a:solidFill>
            </a:endParaRPr>
          </a:p>
          <a:p>
            <a:r>
              <a:rPr lang="es-ES" sz="2000" dirty="0">
                <a:solidFill>
                  <a:schemeClr val="bg1"/>
                </a:solidFill>
              </a:rPr>
              <a:t>MongoDB como base de datos.</a:t>
            </a:r>
          </a:p>
          <a:p>
            <a:r>
              <a:rPr lang="es-ES" sz="2000" dirty="0">
                <a:solidFill>
                  <a:schemeClr val="bg1"/>
                </a:solidFill>
              </a:rPr>
              <a:t>Java como Back-End</a:t>
            </a:r>
          </a:p>
          <a:p>
            <a:r>
              <a:rPr lang="es-ES" sz="2000" dirty="0">
                <a:solidFill>
                  <a:schemeClr val="bg1"/>
                </a:solidFill>
              </a:rPr>
              <a:t>Swing como Front-End</a:t>
            </a:r>
          </a:p>
          <a:p>
            <a:pPr marL="0" indent="0">
              <a:buNone/>
            </a:pPr>
            <a:endParaRPr lang="es-ES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s-ES" sz="2000" dirty="0">
                <a:solidFill>
                  <a:schemeClr val="bg1"/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820486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>
            <a:extLst>
              <a:ext uri="{FF2B5EF4-FFF2-40B4-BE49-F238E27FC236}">
                <a16:creationId xmlns:a16="http://schemas.microsoft.com/office/drawing/2014/main" id="{A0BF428C-DA8B-4D99-9930-18F7F91D873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76801" y="1690688"/>
            <a:ext cx="7316944" cy="5167312"/>
          </a:xfrm>
          <a:custGeom>
            <a:avLst/>
            <a:gdLst>
              <a:gd name="connsiteX0" fmla="*/ 0 w 7316944"/>
              <a:gd name="connsiteY0" fmla="*/ 0 h 5167312"/>
              <a:gd name="connsiteX1" fmla="*/ 7316944 w 7316944"/>
              <a:gd name="connsiteY1" fmla="*/ 0 h 5167312"/>
              <a:gd name="connsiteX2" fmla="*/ 7316944 w 7316944"/>
              <a:gd name="connsiteY2" fmla="*/ 5167312 h 5167312"/>
              <a:gd name="connsiteX3" fmla="*/ 472697 w 7316944"/>
              <a:gd name="connsiteY3" fmla="*/ 5167312 h 5167312"/>
              <a:gd name="connsiteX4" fmla="*/ 2866576 w 7316944"/>
              <a:gd name="connsiteY4" fmla="*/ 952 h 5167312"/>
              <a:gd name="connsiteX5" fmla="*/ 0 w 7316944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316944" h="5167312">
                <a:moveTo>
                  <a:pt x="0" y="0"/>
                </a:moveTo>
                <a:lnTo>
                  <a:pt x="7316944" y="0"/>
                </a:lnTo>
                <a:lnTo>
                  <a:pt x="7316944" y="5167312"/>
                </a:lnTo>
                <a:lnTo>
                  <a:pt x="472697" y="5167312"/>
                </a:lnTo>
                <a:lnTo>
                  <a:pt x="2866576" y="952"/>
                </a:lnTo>
                <a:lnTo>
                  <a:pt x="0" y="95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 37">
            <a:extLst>
              <a:ext uri="{FF2B5EF4-FFF2-40B4-BE49-F238E27FC236}">
                <a16:creationId xmlns:a16="http://schemas.microsoft.com/office/drawing/2014/main" id="{A03E2379-8871-408A-95CE-7AAE8FA53AE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746" y="1691164"/>
            <a:ext cx="7571262" cy="5166360"/>
          </a:xfrm>
          <a:custGeom>
            <a:avLst/>
            <a:gdLst>
              <a:gd name="connsiteX0" fmla="*/ 0 w 7571262"/>
              <a:gd name="connsiteY0" fmla="*/ 5166360 h 5166360"/>
              <a:gd name="connsiteX1" fmla="*/ 7571262 w 7571262"/>
              <a:gd name="connsiteY1" fmla="*/ 5166360 h 5166360"/>
              <a:gd name="connsiteX2" fmla="*/ 5177382 w 7571262"/>
              <a:gd name="connsiteY2" fmla="*/ 0 h 5166360"/>
              <a:gd name="connsiteX3" fmla="*/ 5171159 w 7571262"/>
              <a:gd name="connsiteY3" fmla="*/ 0 h 5166360"/>
              <a:gd name="connsiteX4" fmla="*/ 3981368 w 7571262"/>
              <a:gd name="connsiteY4" fmla="*/ 0 h 5166360"/>
              <a:gd name="connsiteX5" fmla="*/ 2331323 w 7571262"/>
              <a:gd name="connsiteY5" fmla="*/ 0 h 5166360"/>
              <a:gd name="connsiteX6" fmla="*/ 0 w 7571262"/>
              <a:gd name="connsiteY6" fmla="*/ 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571262" h="5166360">
                <a:moveTo>
                  <a:pt x="0" y="5166360"/>
                </a:moveTo>
                <a:lnTo>
                  <a:pt x="7571262" y="5166360"/>
                </a:lnTo>
                <a:lnTo>
                  <a:pt x="5177382" y="0"/>
                </a:lnTo>
                <a:lnTo>
                  <a:pt x="5171159" y="0"/>
                </a:lnTo>
                <a:lnTo>
                  <a:pt x="3981368" y="0"/>
                </a:lnTo>
                <a:lnTo>
                  <a:pt x="2331323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Picture 14" descr="Resultado de imagen de share">
            <a:extLst>
              <a:ext uri="{FF2B5EF4-FFF2-40B4-BE49-F238E27FC236}">
                <a16:creationId xmlns:a16="http://schemas.microsoft.com/office/drawing/2014/main" id="{9C1DA57A-8C0B-42E3-AD92-A463E4B1D7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430" b="20895"/>
          <a:stretch/>
        </p:blipFill>
        <p:spPr bwMode="auto">
          <a:xfrm>
            <a:off x="9389023" y="4851918"/>
            <a:ext cx="2376879" cy="1370865"/>
          </a:xfrm>
          <a:custGeom>
            <a:avLst/>
            <a:gdLst>
              <a:gd name="connsiteX0" fmla="*/ 0 w 4636009"/>
              <a:gd name="connsiteY0" fmla="*/ 0 h 5032375"/>
              <a:gd name="connsiteX1" fmla="*/ 4636009 w 4636009"/>
              <a:gd name="connsiteY1" fmla="*/ 0 h 5032375"/>
              <a:gd name="connsiteX2" fmla="*/ 4636009 w 4636009"/>
              <a:gd name="connsiteY2" fmla="*/ 5032375 h 5032375"/>
              <a:gd name="connsiteX3" fmla="*/ 0 w 4636009"/>
              <a:gd name="connsiteY3" fmla="*/ 5032375 h 503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0" descr="Imagen relacionada">
            <a:extLst>
              <a:ext uri="{FF2B5EF4-FFF2-40B4-BE49-F238E27FC236}">
                <a16:creationId xmlns:a16="http://schemas.microsoft.com/office/drawing/2014/main" id="{EF9CB703-1E51-4159-8716-E143B28C6B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245" r="-1" b="25079"/>
          <a:stretch/>
        </p:blipFill>
        <p:spPr bwMode="auto">
          <a:xfrm>
            <a:off x="7063941" y="2506566"/>
            <a:ext cx="4339825" cy="2112433"/>
          </a:xfrm>
          <a:custGeom>
            <a:avLst/>
            <a:gdLst>
              <a:gd name="connsiteX0" fmla="*/ 0 w 4636009"/>
              <a:gd name="connsiteY0" fmla="*/ 0 h 5032375"/>
              <a:gd name="connsiteX1" fmla="*/ 4636009 w 4636009"/>
              <a:gd name="connsiteY1" fmla="*/ 0 h 5032375"/>
              <a:gd name="connsiteX2" fmla="*/ 4636009 w 4636009"/>
              <a:gd name="connsiteY2" fmla="*/ 5032375 h 5032375"/>
              <a:gd name="connsiteX3" fmla="*/ 0 w 4636009"/>
              <a:gd name="connsiteY3" fmla="*/ 5032375 h 503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A37800D-F0F0-4C78-9479-4DD9F185A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s-ES" dirty="0"/>
              <a:t>MongoDB	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6575C85-BD17-4112-B6E7-CE43D4715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5406"/>
            <a:ext cx="5097779" cy="2380425"/>
          </a:xfrm>
        </p:spPr>
        <p:txBody>
          <a:bodyPr anchor="t">
            <a:normAutofit fontScale="25000" lnSpcReduction="20000"/>
          </a:bodyPr>
          <a:lstStyle/>
          <a:p>
            <a:r>
              <a:rPr lang="es-ES" sz="11200" dirty="0">
                <a:solidFill>
                  <a:schemeClr val="bg1"/>
                </a:solidFill>
              </a:rPr>
              <a:t>Base de datos no SQL</a:t>
            </a:r>
          </a:p>
          <a:p>
            <a:r>
              <a:rPr lang="es-ES" sz="11200" dirty="0">
                <a:solidFill>
                  <a:schemeClr val="bg1"/>
                </a:solidFill>
              </a:rPr>
              <a:t>Rápido</a:t>
            </a:r>
          </a:p>
          <a:p>
            <a:r>
              <a:rPr lang="es-ES" sz="11200" dirty="0">
                <a:solidFill>
                  <a:schemeClr val="bg1"/>
                </a:solidFill>
              </a:rPr>
              <a:t>Escalabilidad</a:t>
            </a:r>
          </a:p>
          <a:p>
            <a:r>
              <a:rPr lang="es-ES" sz="11200" dirty="0">
                <a:solidFill>
                  <a:schemeClr val="bg1"/>
                </a:solidFill>
              </a:rPr>
              <a:t>Indexación</a:t>
            </a:r>
          </a:p>
          <a:p>
            <a:r>
              <a:rPr lang="es-ES" sz="11200" dirty="0">
                <a:solidFill>
                  <a:schemeClr val="bg1"/>
                </a:solidFill>
              </a:rPr>
              <a:t>Agregación</a:t>
            </a:r>
          </a:p>
          <a:p>
            <a:pPr marL="0" indent="0">
              <a:buNone/>
            </a:pPr>
            <a:endParaRPr lang="es-ES" sz="2000" dirty="0">
              <a:solidFill>
                <a:schemeClr val="bg1"/>
              </a:solidFill>
            </a:endParaRPr>
          </a:p>
          <a:p>
            <a:endParaRPr lang="es-ES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s-ES" sz="2000" dirty="0">
                <a:solidFill>
                  <a:schemeClr val="bg1"/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689190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>
            <a:extLst>
              <a:ext uri="{FF2B5EF4-FFF2-40B4-BE49-F238E27FC236}">
                <a16:creationId xmlns:a16="http://schemas.microsoft.com/office/drawing/2014/main" id="{A0BF428C-DA8B-4D99-9930-18F7F91D873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76801" y="1690688"/>
            <a:ext cx="7316944" cy="5167312"/>
          </a:xfrm>
          <a:custGeom>
            <a:avLst/>
            <a:gdLst>
              <a:gd name="connsiteX0" fmla="*/ 0 w 7316944"/>
              <a:gd name="connsiteY0" fmla="*/ 0 h 5167312"/>
              <a:gd name="connsiteX1" fmla="*/ 7316944 w 7316944"/>
              <a:gd name="connsiteY1" fmla="*/ 0 h 5167312"/>
              <a:gd name="connsiteX2" fmla="*/ 7316944 w 7316944"/>
              <a:gd name="connsiteY2" fmla="*/ 5167312 h 5167312"/>
              <a:gd name="connsiteX3" fmla="*/ 472697 w 7316944"/>
              <a:gd name="connsiteY3" fmla="*/ 5167312 h 5167312"/>
              <a:gd name="connsiteX4" fmla="*/ 2866576 w 7316944"/>
              <a:gd name="connsiteY4" fmla="*/ 952 h 5167312"/>
              <a:gd name="connsiteX5" fmla="*/ 0 w 7316944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316944" h="5167312">
                <a:moveTo>
                  <a:pt x="0" y="0"/>
                </a:moveTo>
                <a:lnTo>
                  <a:pt x="7316944" y="0"/>
                </a:lnTo>
                <a:lnTo>
                  <a:pt x="7316944" y="5167312"/>
                </a:lnTo>
                <a:lnTo>
                  <a:pt x="472697" y="5167312"/>
                </a:lnTo>
                <a:lnTo>
                  <a:pt x="2866576" y="952"/>
                </a:lnTo>
                <a:lnTo>
                  <a:pt x="0" y="95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 37">
            <a:extLst>
              <a:ext uri="{FF2B5EF4-FFF2-40B4-BE49-F238E27FC236}">
                <a16:creationId xmlns:a16="http://schemas.microsoft.com/office/drawing/2014/main" id="{A03E2379-8871-408A-95CE-7AAE8FA53AE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746" y="1691164"/>
            <a:ext cx="7571262" cy="5166360"/>
          </a:xfrm>
          <a:custGeom>
            <a:avLst/>
            <a:gdLst>
              <a:gd name="connsiteX0" fmla="*/ 0 w 7571262"/>
              <a:gd name="connsiteY0" fmla="*/ 5166360 h 5166360"/>
              <a:gd name="connsiteX1" fmla="*/ 7571262 w 7571262"/>
              <a:gd name="connsiteY1" fmla="*/ 5166360 h 5166360"/>
              <a:gd name="connsiteX2" fmla="*/ 5177382 w 7571262"/>
              <a:gd name="connsiteY2" fmla="*/ 0 h 5166360"/>
              <a:gd name="connsiteX3" fmla="*/ 5171159 w 7571262"/>
              <a:gd name="connsiteY3" fmla="*/ 0 h 5166360"/>
              <a:gd name="connsiteX4" fmla="*/ 3981368 w 7571262"/>
              <a:gd name="connsiteY4" fmla="*/ 0 h 5166360"/>
              <a:gd name="connsiteX5" fmla="*/ 2331323 w 7571262"/>
              <a:gd name="connsiteY5" fmla="*/ 0 h 5166360"/>
              <a:gd name="connsiteX6" fmla="*/ 0 w 7571262"/>
              <a:gd name="connsiteY6" fmla="*/ 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571262" h="5166360">
                <a:moveTo>
                  <a:pt x="0" y="5166360"/>
                </a:moveTo>
                <a:lnTo>
                  <a:pt x="7571262" y="5166360"/>
                </a:lnTo>
                <a:lnTo>
                  <a:pt x="5177382" y="0"/>
                </a:lnTo>
                <a:lnTo>
                  <a:pt x="5171159" y="0"/>
                </a:lnTo>
                <a:lnTo>
                  <a:pt x="3981368" y="0"/>
                </a:lnTo>
                <a:lnTo>
                  <a:pt x="2331323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Picture 14" descr="Resultado de imagen de share">
            <a:extLst>
              <a:ext uri="{FF2B5EF4-FFF2-40B4-BE49-F238E27FC236}">
                <a16:creationId xmlns:a16="http://schemas.microsoft.com/office/drawing/2014/main" id="{9C1DA57A-8C0B-42E3-AD92-A463E4B1D7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430" b="20895"/>
          <a:stretch/>
        </p:blipFill>
        <p:spPr bwMode="auto">
          <a:xfrm>
            <a:off x="9389023" y="4851918"/>
            <a:ext cx="2376879" cy="1370865"/>
          </a:xfrm>
          <a:custGeom>
            <a:avLst/>
            <a:gdLst>
              <a:gd name="connsiteX0" fmla="*/ 0 w 4636009"/>
              <a:gd name="connsiteY0" fmla="*/ 0 h 5032375"/>
              <a:gd name="connsiteX1" fmla="*/ 4636009 w 4636009"/>
              <a:gd name="connsiteY1" fmla="*/ 0 h 5032375"/>
              <a:gd name="connsiteX2" fmla="*/ 4636009 w 4636009"/>
              <a:gd name="connsiteY2" fmla="*/ 5032375 h 5032375"/>
              <a:gd name="connsiteX3" fmla="*/ 0 w 4636009"/>
              <a:gd name="connsiteY3" fmla="*/ 5032375 h 503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0" descr="Imagen relacionada">
            <a:extLst>
              <a:ext uri="{FF2B5EF4-FFF2-40B4-BE49-F238E27FC236}">
                <a16:creationId xmlns:a16="http://schemas.microsoft.com/office/drawing/2014/main" id="{EF9CB703-1E51-4159-8716-E143B28C6B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245" r="-1" b="25079"/>
          <a:stretch/>
        </p:blipFill>
        <p:spPr bwMode="auto">
          <a:xfrm>
            <a:off x="7063941" y="2506566"/>
            <a:ext cx="4339825" cy="2112433"/>
          </a:xfrm>
          <a:custGeom>
            <a:avLst/>
            <a:gdLst>
              <a:gd name="connsiteX0" fmla="*/ 0 w 4636009"/>
              <a:gd name="connsiteY0" fmla="*/ 0 h 5032375"/>
              <a:gd name="connsiteX1" fmla="*/ 4636009 w 4636009"/>
              <a:gd name="connsiteY1" fmla="*/ 0 h 5032375"/>
              <a:gd name="connsiteX2" fmla="*/ 4636009 w 4636009"/>
              <a:gd name="connsiteY2" fmla="*/ 5032375 h 5032375"/>
              <a:gd name="connsiteX3" fmla="*/ 0 w 4636009"/>
              <a:gd name="connsiteY3" fmla="*/ 5032375 h 503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A37800D-F0F0-4C78-9479-4DD9F185A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s-ES" dirty="0"/>
              <a:t>	Demo del proyecto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6575C85-BD17-4112-B6E7-CE43D4715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5406"/>
            <a:ext cx="5097779" cy="2380425"/>
          </a:xfrm>
        </p:spPr>
        <p:txBody>
          <a:bodyPr anchor="t">
            <a:normAutofit fontScale="92500" lnSpcReduction="20000"/>
          </a:bodyPr>
          <a:lstStyle/>
          <a:p>
            <a:pPr marL="0" indent="0">
              <a:buNone/>
            </a:pPr>
            <a:r>
              <a:rPr lang="es-ES" sz="2000" dirty="0">
                <a:solidFill>
                  <a:schemeClr val="bg1"/>
                </a:solidFill>
              </a:rPr>
              <a:t>Java</a:t>
            </a:r>
          </a:p>
          <a:p>
            <a:pPr marL="0" indent="0">
              <a:buNone/>
            </a:pPr>
            <a:r>
              <a:rPr lang="es-ES" sz="2000" dirty="0">
                <a:solidFill>
                  <a:schemeClr val="bg1"/>
                </a:solidFill>
              </a:rPr>
              <a:t>Conexión de java con MongoDB</a:t>
            </a:r>
          </a:p>
          <a:p>
            <a:pPr marL="0" indent="0">
              <a:buNone/>
            </a:pPr>
            <a:r>
              <a:rPr lang="es-ES" sz="2000" dirty="0">
                <a:solidFill>
                  <a:schemeClr val="bg1"/>
                </a:solidFill>
              </a:rPr>
              <a:t>Diseño </a:t>
            </a:r>
          </a:p>
          <a:p>
            <a:pPr marL="0" indent="0">
              <a:buNone/>
            </a:pPr>
            <a:r>
              <a:rPr lang="es-ES" sz="2000" dirty="0">
                <a:solidFill>
                  <a:schemeClr val="bg1"/>
                </a:solidFill>
              </a:rPr>
              <a:t>Prueba del software</a:t>
            </a:r>
          </a:p>
          <a:p>
            <a:pPr marL="0" indent="0">
              <a:buNone/>
            </a:pPr>
            <a:endParaRPr lang="es-ES" sz="2000" dirty="0">
              <a:solidFill>
                <a:schemeClr val="bg1"/>
              </a:solidFill>
            </a:endParaRPr>
          </a:p>
          <a:p>
            <a:endParaRPr lang="es-ES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s-ES" sz="2000" dirty="0">
                <a:solidFill>
                  <a:schemeClr val="bg1"/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5691391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>
            <a:extLst>
              <a:ext uri="{FF2B5EF4-FFF2-40B4-BE49-F238E27FC236}">
                <a16:creationId xmlns:a16="http://schemas.microsoft.com/office/drawing/2014/main" id="{A0BF428C-DA8B-4D99-9930-18F7F91D873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76801" y="1690688"/>
            <a:ext cx="7316944" cy="5167312"/>
          </a:xfrm>
          <a:custGeom>
            <a:avLst/>
            <a:gdLst>
              <a:gd name="connsiteX0" fmla="*/ 0 w 7316944"/>
              <a:gd name="connsiteY0" fmla="*/ 0 h 5167312"/>
              <a:gd name="connsiteX1" fmla="*/ 7316944 w 7316944"/>
              <a:gd name="connsiteY1" fmla="*/ 0 h 5167312"/>
              <a:gd name="connsiteX2" fmla="*/ 7316944 w 7316944"/>
              <a:gd name="connsiteY2" fmla="*/ 5167312 h 5167312"/>
              <a:gd name="connsiteX3" fmla="*/ 472697 w 7316944"/>
              <a:gd name="connsiteY3" fmla="*/ 5167312 h 5167312"/>
              <a:gd name="connsiteX4" fmla="*/ 2866576 w 7316944"/>
              <a:gd name="connsiteY4" fmla="*/ 952 h 5167312"/>
              <a:gd name="connsiteX5" fmla="*/ 0 w 7316944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316944" h="5167312">
                <a:moveTo>
                  <a:pt x="0" y="0"/>
                </a:moveTo>
                <a:lnTo>
                  <a:pt x="7316944" y="0"/>
                </a:lnTo>
                <a:lnTo>
                  <a:pt x="7316944" y="5167312"/>
                </a:lnTo>
                <a:lnTo>
                  <a:pt x="472697" y="5167312"/>
                </a:lnTo>
                <a:lnTo>
                  <a:pt x="2866576" y="952"/>
                </a:lnTo>
                <a:lnTo>
                  <a:pt x="0" y="95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 37">
            <a:extLst>
              <a:ext uri="{FF2B5EF4-FFF2-40B4-BE49-F238E27FC236}">
                <a16:creationId xmlns:a16="http://schemas.microsoft.com/office/drawing/2014/main" id="{A03E2379-8871-408A-95CE-7AAE8FA53AE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746" y="1691164"/>
            <a:ext cx="7571262" cy="5166360"/>
          </a:xfrm>
          <a:custGeom>
            <a:avLst/>
            <a:gdLst>
              <a:gd name="connsiteX0" fmla="*/ 0 w 7571262"/>
              <a:gd name="connsiteY0" fmla="*/ 5166360 h 5166360"/>
              <a:gd name="connsiteX1" fmla="*/ 7571262 w 7571262"/>
              <a:gd name="connsiteY1" fmla="*/ 5166360 h 5166360"/>
              <a:gd name="connsiteX2" fmla="*/ 5177382 w 7571262"/>
              <a:gd name="connsiteY2" fmla="*/ 0 h 5166360"/>
              <a:gd name="connsiteX3" fmla="*/ 5171159 w 7571262"/>
              <a:gd name="connsiteY3" fmla="*/ 0 h 5166360"/>
              <a:gd name="connsiteX4" fmla="*/ 3981368 w 7571262"/>
              <a:gd name="connsiteY4" fmla="*/ 0 h 5166360"/>
              <a:gd name="connsiteX5" fmla="*/ 2331323 w 7571262"/>
              <a:gd name="connsiteY5" fmla="*/ 0 h 5166360"/>
              <a:gd name="connsiteX6" fmla="*/ 0 w 7571262"/>
              <a:gd name="connsiteY6" fmla="*/ 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571262" h="5166360">
                <a:moveTo>
                  <a:pt x="0" y="5166360"/>
                </a:moveTo>
                <a:lnTo>
                  <a:pt x="7571262" y="5166360"/>
                </a:lnTo>
                <a:lnTo>
                  <a:pt x="5177382" y="0"/>
                </a:lnTo>
                <a:lnTo>
                  <a:pt x="5171159" y="0"/>
                </a:lnTo>
                <a:lnTo>
                  <a:pt x="3981368" y="0"/>
                </a:lnTo>
                <a:lnTo>
                  <a:pt x="2331323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Picture 14" descr="Resultado de imagen de share">
            <a:extLst>
              <a:ext uri="{FF2B5EF4-FFF2-40B4-BE49-F238E27FC236}">
                <a16:creationId xmlns:a16="http://schemas.microsoft.com/office/drawing/2014/main" id="{9C1DA57A-8C0B-42E3-AD92-A463E4B1D7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430" b="20895"/>
          <a:stretch/>
        </p:blipFill>
        <p:spPr bwMode="auto">
          <a:xfrm>
            <a:off x="9389023" y="4851918"/>
            <a:ext cx="2376879" cy="1370865"/>
          </a:xfrm>
          <a:custGeom>
            <a:avLst/>
            <a:gdLst>
              <a:gd name="connsiteX0" fmla="*/ 0 w 4636009"/>
              <a:gd name="connsiteY0" fmla="*/ 0 h 5032375"/>
              <a:gd name="connsiteX1" fmla="*/ 4636009 w 4636009"/>
              <a:gd name="connsiteY1" fmla="*/ 0 h 5032375"/>
              <a:gd name="connsiteX2" fmla="*/ 4636009 w 4636009"/>
              <a:gd name="connsiteY2" fmla="*/ 5032375 h 5032375"/>
              <a:gd name="connsiteX3" fmla="*/ 0 w 4636009"/>
              <a:gd name="connsiteY3" fmla="*/ 5032375 h 503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0" descr="Imagen relacionada">
            <a:extLst>
              <a:ext uri="{FF2B5EF4-FFF2-40B4-BE49-F238E27FC236}">
                <a16:creationId xmlns:a16="http://schemas.microsoft.com/office/drawing/2014/main" id="{EF9CB703-1E51-4159-8716-E143B28C6B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245" r="-1" b="25079"/>
          <a:stretch/>
        </p:blipFill>
        <p:spPr bwMode="auto">
          <a:xfrm>
            <a:off x="7063941" y="2506566"/>
            <a:ext cx="4339825" cy="2112433"/>
          </a:xfrm>
          <a:custGeom>
            <a:avLst/>
            <a:gdLst>
              <a:gd name="connsiteX0" fmla="*/ 0 w 4636009"/>
              <a:gd name="connsiteY0" fmla="*/ 0 h 5032375"/>
              <a:gd name="connsiteX1" fmla="*/ 4636009 w 4636009"/>
              <a:gd name="connsiteY1" fmla="*/ 0 h 5032375"/>
              <a:gd name="connsiteX2" fmla="*/ 4636009 w 4636009"/>
              <a:gd name="connsiteY2" fmla="*/ 5032375 h 5032375"/>
              <a:gd name="connsiteX3" fmla="*/ 0 w 4636009"/>
              <a:gd name="connsiteY3" fmla="*/ 5032375 h 503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A37800D-F0F0-4C78-9479-4DD9F185A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s-ES" dirty="0"/>
              <a:t>	Versión 2.0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6575C85-BD17-4112-B6E7-CE43D4715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5406"/>
            <a:ext cx="5097779" cy="4284726"/>
          </a:xfrm>
        </p:spPr>
        <p:txBody>
          <a:bodyPr anchor="t">
            <a:normAutofit/>
          </a:bodyPr>
          <a:lstStyle/>
          <a:p>
            <a:r>
              <a:rPr lang="es-ES" sz="2000" dirty="0">
                <a:solidFill>
                  <a:schemeClr val="bg1"/>
                </a:solidFill>
              </a:rPr>
              <a:t>Filtrar mails</a:t>
            </a:r>
          </a:p>
          <a:p>
            <a:r>
              <a:rPr lang="es-ES" sz="2000" dirty="0">
                <a:solidFill>
                  <a:schemeClr val="bg1"/>
                </a:solidFill>
              </a:rPr>
              <a:t>Perfil personal</a:t>
            </a:r>
          </a:p>
          <a:p>
            <a:r>
              <a:rPr lang="es-ES" sz="2000" dirty="0">
                <a:solidFill>
                  <a:schemeClr val="bg1"/>
                </a:solidFill>
              </a:rPr>
              <a:t>Alta con redes sociales</a:t>
            </a:r>
          </a:p>
          <a:p>
            <a:r>
              <a:rPr lang="es-ES" sz="2000" dirty="0">
                <a:solidFill>
                  <a:schemeClr val="bg1"/>
                </a:solidFill>
              </a:rPr>
              <a:t>Mejora de diseño</a:t>
            </a:r>
          </a:p>
          <a:p>
            <a:r>
              <a:rPr lang="es-ES" sz="2000" dirty="0">
                <a:solidFill>
                  <a:schemeClr val="bg1"/>
                </a:solidFill>
              </a:rPr>
              <a:t>BBDD en la nube</a:t>
            </a:r>
          </a:p>
          <a:p>
            <a:pPr marL="0" indent="0">
              <a:buNone/>
            </a:pPr>
            <a:r>
              <a:rPr lang="es-ES" sz="2000" dirty="0">
                <a:solidFill>
                  <a:schemeClr val="bg1"/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71915863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Azul cálido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</TotalTime>
  <Words>89</Words>
  <Application>Microsoft Office PowerPoint</Application>
  <PresentationFormat>Panorámica</PresentationFormat>
  <Paragraphs>42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1" baseType="lpstr">
      <vt:lpstr>Adobe Garamond Pro Bold</vt:lpstr>
      <vt:lpstr>Arial</vt:lpstr>
      <vt:lpstr>Calibri</vt:lpstr>
      <vt:lpstr>Calibri Light</vt:lpstr>
      <vt:lpstr>Tema de Office</vt:lpstr>
      <vt:lpstr>ShareMail</vt:lpstr>
      <vt:lpstr>Proyecto </vt:lpstr>
      <vt:lpstr>Tecnología utilizada </vt:lpstr>
      <vt:lpstr>MongoDB </vt:lpstr>
      <vt:lpstr> Demo del proyecto</vt:lpstr>
      <vt:lpstr> Versión 2.0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ShareMail</dc:title>
  <dc:creator>Juan Eleberto Martin</dc:creator>
  <cp:lastModifiedBy>Juan Eleberto Martin</cp:lastModifiedBy>
  <cp:revision>6</cp:revision>
  <dcterms:created xsi:type="dcterms:W3CDTF">2018-03-22T16:33:43Z</dcterms:created>
  <dcterms:modified xsi:type="dcterms:W3CDTF">2018-03-22T17:24:30Z</dcterms:modified>
</cp:coreProperties>
</file>