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9d544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9d544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9d5440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9d544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9d5440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9d5440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9d5440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9d5440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Inspark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Tingcong Jiang, Chenyu Cao, Shijie Xu, Yiran Tan, Zhuohuan Li, Buyuan Lin, Samuel Cho, Christopher Cheng</a:t>
            </a:r>
            <a:endParaRPr b="1" sz="260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75" y="425250"/>
            <a:ext cx="3360023" cy="215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Lack of garage management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Wasting time finding parking spot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Inconvenient payment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Having no preview of parking status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Drivers with special needs have problems with parking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Easy-to-use backend managing software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Online parking spots reservation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Automatic payment methods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One-click parking status checking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Smart guiding system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Roadmap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88" y="1073962"/>
            <a:ext cx="5263825" cy="3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00" y="1073962"/>
            <a:ext cx="3392275" cy="3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375" y="1073950"/>
            <a:ext cx="3878126" cy="3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Pressure triggered camera (based on Arduino)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Online garage map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Backend managing software (based on Java)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