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9d544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9d544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9d5440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9d544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9d5440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9d5440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9d5440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9d5440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Inspark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Tingcong Jiang, Chenyu Cao, Shijie Xu, Yiran Tan, Zhuohuan Li, Buyuan Lin, Samuel Cho, Christopher Cheng</a:t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875" y="425250"/>
            <a:ext cx="3360023" cy="215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Lack of garage management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Wasting time finding parking spot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Inconvenient payment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Having no preview of parking status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Drivers with special needs have problems with parking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Easy-to-use backend managing software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Online parking spots reservation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Automatic payment methods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One-click parking status checking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Smart guiding system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Roadmap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88" y="1073962"/>
            <a:ext cx="5263825" cy="3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00" y="1073962"/>
            <a:ext cx="3392275" cy="3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375" y="1073950"/>
            <a:ext cx="3878126" cy="3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" sz="3000">
                <a:solidFill>
                  <a:srgbClr val="000000"/>
                </a:solidFill>
              </a:rPr>
              <a:t>Pressure triggered camera (based on Arduino)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" sz="3000">
                <a:solidFill>
                  <a:srgbClr val="000000"/>
                </a:solidFill>
              </a:rPr>
              <a:t>Online garage map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" sz="3000">
                <a:solidFill>
                  <a:srgbClr val="000000"/>
                </a:solidFill>
              </a:rPr>
              <a:t>Backend managing software (based on Java)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