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1"/>
  </p:notesMasterIdLst>
  <p:sldIdLst>
    <p:sldId id="321" r:id="rId2"/>
    <p:sldId id="323" r:id="rId3"/>
    <p:sldId id="327" r:id="rId4"/>
    <p:sldId id="328" r:id="rId5"/>
    <p:sldId id="324" r:id="rId6"/>
    <p:sldId id="325" r:id="rId7"/>
    <p:sldId id="326" r:id="rId8"/>
    <p:sldId id="329" r:id="rId9"/>
    <p:sldId id="30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1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1D"/>
    <a:srgbClr val="0079BF"/>
    <a:srgbClr val="0076B8"/>
    <a:srgbClr val="F3F3F3"/>
    <a:srgbClr val="378745"/>
    <a:srgbClr val="1E6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3" autoAdjust="0"/>
    <p:restoredTop sz="93951" autoAdjust="0"/>
  </p:normalViewPr>
  <p:slideViewPr>
    <p:cSldViewPr snapToGrid="0" showGuides="1">
      <p:cViewPr varScale="1">
        <p:scale>
          <a:sx n="63" d="100"/>
          <a:sy n="63" d="100"/>
        </p:scale>
        <p:origin x="1032" y="60"/>
      </p:cViewPr>
      <p:guideLst>
        <p:guide orient="horz" pos="2115"/>
        <p:guide pos="189"/>
      </p:guideLst>
    </p:cSldViewPr>
  </p:slideViewPr>
  <p:outlineViewPr>
    <p:cViewPr>
      <p:scale>
        <a:sx n="33" d="100"/>
        <a:sy n="33" d="100"/>
      </p:scale>
      <p:origin x="0" y="-382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704C32A-1463-4C7F-895C-2D10616D6042}" type="datetimeFigureOut">
              <a:rPr lang="zh-CN" altLang="en-US" smtClean="0"/>
              <a:pPr/>
              <a:t>2015/11/27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FD24666-325C-44BD-8B51-5ECFF9C64E9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53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55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1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1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352035"/>
            <a:ext cx="7547429" cy="900112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27278" y="555003"/>
            <a:ext cx="6642780" cy="546661"/>
          </a:xfrm>
        </p:spPr>
        <p:txBody>
          <a:bodyPr anchor="ctr" anchorCtr="0"/>
          <a:lstStyle>
            <a:lvl1pPr marL="0" indent="0">
              <a:buFontTx/>
              <a:buNone/>
              <a:defRPr b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defRPr>
            </a:lvl1pPr>
          </a:lstStyle>
          <a:p>
            <a:pPr lvl="0"/>
            <a:r>
              <a:rPr lang="zh-CN" altLang="en-US" dirty="0" smtClean="0"/>
              <a:t>在此处输入你需要的标题名称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10172873" y="352035"/>
            <a:ext cx="2019128" cy="900112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7547429" y="372912"/>
            <a:ext cx="2784548" cy="879235"/>
            <a:chOff x="1416158" y="1776709"/>
            <a:chExt cx="2425399" cy="76583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73496" y="1840839"/>
              <a:ext cx="1768061" cy="63757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16158" y="1776709"/>
              <a:ext cx="765832" cy="765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40872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142">
          <p15:clr>
            <a:srgbClr val="FBAE40"/>
          </p15:clr>
        </p15:guide>
        <p15:guide id="4294967295" orient="horz" pos="70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26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98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57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46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5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42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51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0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11AFAC5-B90C-4B96-85E4-A88208FBFD8F}" type="datetimeFigureOut">
              <a:rPr lang="zh-CN" altLang="en-US" smtClean="0"/>
              <a:pPr/>
              <a:t>2015/11/27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5490318-F645-4B32-BA4B-88F2007EA21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17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6"/>
          <a:stretch/>
        </p:blipFill>
        <p:spPr>
          <a:xfrm>
            <a:off x="0" y="583547"/>
            <a:ext cx="12192000" cy="46191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1458607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723566"/>
            <a:ext cx="12192000" cy="2134433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55451" y="307097"/>
            <a:ext cx="3250630" cy="1026403"/>
            <a:chOff x="1416158" y="1776709"/>
            <a:chExt cx="2425399" cy="76583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73496" y="1840839"/>
              <a:ext cx="1768061" cy="63757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16158" y="1776709"/>
              <a:ext cx="765832" cy="765832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5067300" y="4837866"/>
            <a:ext cx="7420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河 海 大 学 简 介</a:t>
            </a:r>
            <a:endParaRPr lang="en-US" altLang="zh-CN" sz="4800" dirty="0" smtClean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 to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Hohai</a:t>
            </a: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University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15100" y="6038195"/>
            <a:ext cx="4534628" cy="46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r>
              <a:rPr lang="zh-CN" altLang="en-US" sz="2000" b="1" dirty="0" smtClean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000" b="1" dirty="0" smtClean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2000" b="1" dirty="0" smtClean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秋叶  汇报人：阿建</a:t>
            </a:r>
            <a:endParaRPr lang="zh-CN" altLang="en-US" sz="2000" b="1" dirty="0">
              <a:solidFill>
                <a:srgbClr val="0079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4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-40799" y="1035131"/>
            <a:ext cx="8447380" cy="4787738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69795" y="2775830"/>
            <a:ext cx="2394674" cy="1306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 smtClean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en-US" altLang="zh-CN" sz="6600" b="1" dirty="0">
              <a:solidFill>
                <a:srgbClr val="0076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 smtClean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CONTESTS</a:t>
            </a:r>
            <a:endParaRPr lang="zh-CN" altLang="en-US" sz="2800" dirty="0">
              <a:solidFill>
                <a:srgbClr val="0076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00038" y="5931277"/>
            <a:ext cx="2207560" cy="697048"/>
            <a:chOff x="1416158" y="1776709"/>
            <a:chExt cx="2425399" cy="765832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73496" y="1840839"/>
              <a:ext cx="1768061" cy="637573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16158" y="1776709"/>
              <a:ext cx="765832" cy="765832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203480" y="1795693"/>
            <a:ext cx="4884184" cy="1041707"/>
            <a:chOff x="6346509" y="1960043"/>
            <a:chExt cx="4884184" cy="1041707"/>
          </a:xfrm>
        </p:grpSpPr>
        <p:sp>
          <p:nvSpPr>
            <p:cNvPr id="31" name="文本框 30"/>
            <p:cNvSpPr txBox="1"/>
            <p:nvPr/>
          </p:nvSpPr>
          <p:spPr>
            <a:xfrm>
              <a:off x="6346509" y="1960043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flipH="1">
              <a:off x="6543677" y="2140750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6991352" y="2416975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研究背景和意义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328636" y="1795693"/>
            <a:ext cx="4027050" cy="1041707"/>
            <a:chOff x="6346509" y="3007646"/>
            <a:chExt cx="4027050" cy="1041707"/>
          </a:xfrm>
        </p:grpSpPr>
        <p:sp>
          <p:nvSpPr>
            <p:cNvPr id="47" name="文本框 46"/>
            <p:cNvSpPr txBox="1"/>
            <p:nvPr/>
          </p:nvSpPr>
          <p:spPr>
            <a:xfrm>
              <a:off x="6346509" y="3007646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6543677" y="3188353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6991353" y="3464578"/>
              <a:ext cx="33822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模型构建及分析</a:t>
              </a:r>
              <a:endPara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03480" y="2913144"/>
            <a:ext cx="4884184" cy="1041707"/>
            <a:chOff x="6346509" y="4055249"/>
            <a:chExt cx="4884184" cy="1041707"/>
          </a:xfrm>
        </p:grpSpPr>
        <p:sp>
          <p:nvSpPr>
            <p:cNvPr id="51" name="文本框 50"/>
            <p:cNvSpPr txBox="1"/>
            <p:nvPr/>
          </p:nvSpPr>
          <p:spPr>
            <a:xfrm>
              <a:off x="6346509" y="4055249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flipH="1">
              <a:off x="6543677" y="4235956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991352" y="4512181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模型实证分析</a:t>
              </a:r>
              <a:endPara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328636" y="2913144"/>
            <a:ext cx="3853460" cy="1041707"/>
            <a:chOff x="6346509" y="5102851"/>
            <a:chExt cx="3853460" cy="1041707"/>
          </a:xfrm>
        </p:grpSpPr>
        <p:sp>
          <p:nvSpPr>
            <p:cNvPr id="55" name="文本框 54"/>
            <p:cNvSpPr txBox="1"/>
            <p:nvPr/>
          </p:nvSpPr>
          <p:spPr>
            <a:xfrm>
              <a:off x="6346509" y="5102851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 flipH="1">
              <a:off x="6543677" y="5283558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6991352" y="5559783"/>
              <a:ext cx="32086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结论和展望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03480" y="3956230"/>
            <a:ext cx="4884184" cy="1041707"/>
            <a:chOff x="6346509" y="5102851"/>
            <a:chExt cx="4884184" cy="1041707"/>
          </a:xfrm>
        </p:grpSpPr>
        <p:sp>
          <p:nvSpPr>
            <p:cNvPr id="60" name="文本框 59"/>
            <p:cNvSpPr txBox="1"/>
            <p:nvPr/>
          </p:nvSpPr>
          <p:spPr>
            <a:xfrm>
              <a:off x="6346509" y="5102851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 flipH="1">
              <a:off x="6543677" y="5283558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6991352" y="5559783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参考文献与致谢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300038" y="313398"/>
            <a:ext cx="5827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79B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河海大学硕士毕业论文答辩</a:t>
            </a:r>
            <a:endParaRPr lang="en-US" altLang="zh-CN" sz="3200" dirty="0" smtClean="0">
              <a:solidFill>
                <a:srgbClr val="0079BF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972799" y="1035131"/>
            <a:ext cx="1242473" cy="4787738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88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-40799" y="1035131"/>
            <a:ext cx="8447380" cy="4787738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00038" y="5931277"/>
            <a:ext cx="2207560" cy="697048"/>
            <a:chOff x="1416158" y="1776709"/>
            <a:chExt cx="2425399" cy="765832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73496" y="1840839"/>
              <a:ext cx="1768061" cy="637573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16158" y="1776709"/>
              <a:ext cx="765832" cy="765832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203480" y="1795693"/>
            <a:ext cx="4884184" cy="1041707"/>
            <a:chOff x="6346509" y="1960043"/>
            <a:chExt cx="4884184" cy="1041707"/>
          </a:xfrm>
        </p:grpSpPr>
        <p:sp>
          <p:nvSpPr>
            <p:cNvPr id="31" name="文本框 30"/>
            <p:cNvSpPr txBox="1"/>
            <p:nvPr/>
          </p:nvSpPr>
          <p:spPr>
            <a:xfrm>
              <a:off x="6346509" y="1960043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FFC91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800" dirty="0">
                <a:solidFill>
                  <a:srgbClr val="FFC91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flipH="1">
              <a:off x="6543677" y="2140750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6991352" y="2416975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FFC91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研究背景和意义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328636" y="1795693"/>
            <a:ext cx="4027050" cy="1041707"/>
            <a:chOff x="6346509" y="3007646"/>
            <a:chExt cx="4027050" cy="1041707"/>
          </a:xfrm>
        </p:grpSpPr>
        <p:sp>
          <p:nvSpPr>
            <p:cNvPr id="47" name="文本框 46"/>
            <p:cNvSpPr txBox="1"/>
            <p:nvPr/>
          </p:nvSpPr>
          <p:spPr>
            <a:xfrm>
              <a:off x="6346509" y="3007646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4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6543677" y="3188353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6991353" y="3464578"/>
              <a:ext cx="33822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模型构建及分析</a:t>
              </a:r>
              <a:endParaRPr lang="en-US" altLang="zh-CN" sz="3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03480" y="2913144"/>
            <a:ext cx="4884184" cy="1041707"/>
            <a:chOff x="6346509" y="4055249"/>
            <a:chExt cx="4884184" cy="1041707"/>
          </a:xfrm>
        </p:grpSpPr>
        <p:sp>
          <p:nvSpPr>
            <p:cNvPr id="51" name="文本框 50"/>
            <p:cNvSpPr txBox="1"/>
            <p:nvPr/>
          </p:nvSpPr>
          <p:spPr>
            <a:xfrm>
              <a:off x="6346509" y="4055249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4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flipH="1">
              <a:off x="6543677" y="4235956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991352" y="4512181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模型实证分析</a:t>
              </a:r>
              <a:endParaRPr lang="en-US" altLang="zh-CN" sz="3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328636" y="2913144"/>
            <a:ext cx="3853460" cy="1041707"/>
            <a:chOff x="6346509" y="5102851"/>
            <a:chExt cx="3853460" cy="1041707"/>
          </a:xfrm>
        </p:grpSpPr>
        <p:sp>
          <p:nvSpPr>
            <p:cNvPr id="55" name="文本框 54"/>
            <p:cNvSpPr txBox="1"/>
            <p:nvPr/>
          </p:nvSpPr>
          <p:spPr>
            <a:xfrm>
              <a:off x="6346509" y="5102851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4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 flipH="1">
              <a:off x="6543677" y="5283558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6991352" y="5559783"/>
              <a:ext cx="32086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结论和展望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03480" y="3956230"/>
            <a:ext cx="4884184" cy="1041707"/>
            <a:chOff x="6346509" y="5102851"/>
            <a:chExt cx="4884184" cy="1041707"/>
          </a:xfrm>
        </p:grpSpPr>
        <p:sp>
          <p:nvSpPr>
            <p:cNvPr id="60" name="文本框 59"/>
            <p:cNvSpPr txBox="1"/>
            <p:nvPr/>
          </p:nvSpPr>
          <p:spPr>
            <a:xfrm>
              <a:off x="6346509" y="5102851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4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 flipH="1">
              <a:off x="6543677" y="5283558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6991352" y="5559783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参考文献与致谢</a:t>
              </a:r>
              <a:endParaRPr lang="zh-CN" altLang="en-US" sz="3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300038" y="313398"/>
            <a:ext cx="5827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79B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河海大学硕士毕业论文答辩</a:t>
            </a:r>
            <a:endParaRPr lang="en-US" altLang="zh-CN" sz="3200" dirty="0" smtClean="0">
              <a:solidFill>
                <a:srgbClr val="0079BF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972799" y="1035131"/>
            <a:ext cx="1242473" cy="4787738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469795" y="2775830"/>
            <a:ext cx="2394674" cy="1306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dirty="0" smtClean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54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5400" b="1" dirty="0" smtClean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5400" b="1" dirty="0">
              <a:solidFill>
                <a:srgbClr val="0076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GB" altLang="zh-CN" sz="28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GB" altLang="zh-CN" sz="2800" b="1" dirty="0" smtClean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en-GB" altLang="zh-CN" sz="2800" b="1" dirty="0">
              <a:solidFill>
                <a:srgbClr val="0076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91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14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-40799" y="1035131"/>
            <a:ext cx="8447380" cy="4787738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69795" y="2775830"/>
            <a:ext cx="2394674" cy="1306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dirty="0" smtClean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  <a:endParaRPr lang="zh-CN" altLang="en-US" sz="5400" b="1" dirty="0">
              <a:solidFill>
                <a:srgbClr val="0076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GB" altLang="zh-CN" sz="2800" b="1" dirty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GB" altLang="zh-CN" sz="2800" b="1" dirty="0" smtClean="0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en-GB" altLang="zh-CN" sz="2800" b="1" dirty="0">
              <a:solidFill>
                <a:srgbClr val="0076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03480" y="1795693"/>
            <a:ext cx="4884184" cy="1041707"/>
            <a:chOff x="6346509" y="1960043"/>
            <a:chExt cx="4884184" cy="1041707"/>
          </a:xfrm>
        </p:grpSpPr>
        <p:sp>
          <p:nvSpPr>
            <p:cNvPr id="31" name="文本框 30"/>
            <p:cNvSpPr txBox="1"/>
            <p:nvPr/>
          </p:nvSpPr>
          <p:spPr>
            <a:xfrm>
              <a:off x="6346509" y="1960043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flipH="1">
              <a:off x="6543677" y="2140750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6991352" y="2416975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研究背景和意义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328636" y="1795693"/>
            <a:ext cx="4884184" cy="1041707"/>
            <a:chOff x="6346509" y="3007646"/>
            <a:chExt cx="4884184" cy="1041707"/>
          </a:xfrm>
        </p:grpSpPr>
        <p:sp>
          <p:nvSpPr>
            <p:cNvPr id="47" name="文本框 46"/>
            <p:cNvSpPr txBox="1"/>
            <p:nvPr/>
          </p:nvSpPr>
          <p:spPr>
            <a:xfrm>
              <a:off x="6346509" y="3007646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4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6543677" y="3188353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6991352" y="3464578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模型构建及分析</a:t>
              </a:r>
              <a:endParaRPr lang="en-US" altLang="zh-CN" sz="3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03480" y="2913144"/>
            <a:ext cx="4884184" cy="1041707"/>
            <a:chOff x="6346509" y="4055249"/>
            <a:chExt cx="4884184" cy="1041707"/>
          </a:xfrm>
        </p:grpSpPr>
        <p:sp>
          <p:nvSpPr>
            <p:cNvPr id="51" name="文本框 50"/>
            <p:cNvSpPr txBox="1"/>
            <p:nvPr/>
          </p:nvSpPr>
          <p:spPr>
            <a:xfrm>
              <a:off x="6346509" y="4055249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4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flipH="1">
              <a:off x="6543677" y="4235956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991352" y="4512181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模型实证分析</a:t>
              </a:r>
              <a:endParaRPr lang="en-US" altLang="zh-CN" sz="3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328636" y="2913144"/>
            <a:ext cx="4884184" cy="1041707"/>
            <a:chOff x="6346509" y="5102851"/>
            <a:chExt cx="4884184" cy="1041707"/>
          </a:xfrm>
        </p:grpSpPr>
        <p:sp>
          <p:nvSpPr>
            <p:cNvPr id="55" name="文本框 54"/>
            <p:cNvSpPr txBox="1"/>
            <p:nvPr/>
          </p:nvSpPr>
          <p:spPr>
            <a:xfrm>
              <a:off x="6346509" y="5102851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4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 flipH="1">
              <a:off x="6543677" y="5283558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6991352" y="5559783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结论和展望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03480" y="3956230"/>
            <a:ext cx="4884184" cy="1041707"/>
            <a:chOff x="6346509" y="5102851"/>
            <a:chExt cx="4884184" cy="1041707"/>
          </a:xfrm>
        </p:grpSpPr>
        <p:sp>
          <p:nvSpPr>
            <p:cNvPr id="60" name="文本框 59"/>
            <p:cNvSpPr txBox="1"/>
            <p:nvPr/>
          </p:nvSpPr>
          <p:spPr>
            <a:xfrm>
              <a:off x="6346509" y="5102851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4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 flipH="1">
              <a:off x="6543677" y="5283558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6991352" y="5559783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参考文献与致谢</a:t>
              </a:r>
              <a:endParaRPr lang="zh-CN" altLang="en-US" sz="3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0972799" y="1035131"/>
            <a:ext cx="1242473" cy="4787738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00038" y="5931277"/>
            <a:ext cx="2207560" cy="697048"/>
            <a:chOff x="1416158" y="1776709"/>
            <a:chExt cx="2425399" cy="765832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73496" y="1840839"/>
              <a:ext cx="1768061" cy="637573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16158" y="1776709"/>
              <a:ext cx="765832" cy="765832"/>
            </a:xfrm>
            <a:prstGeom prst="rect">
              <a:avLst/>
            </a:prstGeom>
          </p:spPr>
        </p:pic>
      </p:grpSp>
      <p:sp>
        <p:nvSpPr>
          <p:cNvPr id="36" name="文本框 35"/>
          <p:cNvSpPr txBox="1"/>
          <p:nvPr/>
        </p:nvSpPr>
        <p:spPr>
          <a:xfrm>
            <a:off x="300038" y="313398"/>
            <a:ext cx="5827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79B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河海大学硕士毕业论文答辩</a:t>
            </a:r>
            <a:endParaRPr lang="en-US" altLang="zh-CN" sz="3200" dirty="0" smtClean="0">
              <a:solidFill>
                <a:srgbClr val="0079BF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0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9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-1" y="2653017"/>
            <a:ext cx="1353911" cy="1551965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0838089" y="2653017"/>
            <a:ext cx="1353911" cy="1551965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523456" y="2788806"/>
            <a:ext cx="5145088" cy="1280386"/>
            <a:chOff x="1999455" y="2788806"/>
            <a:chExt cx="5145088" cy="1280386"/>
          </a:xfrm>
        </p:grpSpPr>
        <p:sp>
          <p:nvSpPr>
            <p:cNvPr id="14" name="文本框 13"/>
            <p:cNvSpPr txBox="1"/>
            <p:nvPr/>
          </p:nvSpPr>
          <p:spPr>
            <a:xfrm>
              <a:off x="2028030" y="2788806"/>
              <a:ext cx="50879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solidFill>
                    <a:schemeClr val="tx1">
                      <a:alpha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4800" dirty="0" smtClean="0">
                  <a:solidFill>
                    <a:prstClr val="black">
                      <a:alpha val="75000"/>
                    </a:prstClr>
                  </a:solidFill>
                </a:rPr>
                <a:t>敬请老师批评指正</a:t>
              </a:r>
              <a:endParaRPr lang="zh-CN" altLang="en-US" sz="4800" dirty="0">
                <a:solidFill>
                  <a:prstClr val="black">
                    <a:alpha val="75000"/>
                  </a:prstClr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999455" y="3643801"/>
              <a:ext cx="5145088" cy="0"/>
            </a:xfrm>
            <a:prstGeom prst="line">
              <a:avLst/>
            </a:prstGeom>
            <a:noFill/>
            <a:ln w="25400" cap="rnd" cmpd="sng" algn="ctr">
              <a:solidFill>
                <a:schemeClr val="tx1">
                  <a:alpha val="75000"/>
                </a:schemeClr>
              </a:solidFill>
              <a:prstDash val="solid"/>
            </a:ln>
            <a:effectLst/>
          </p:spPr>
        </p:cxnSp>
        <p:sp>
          <p:nvSpPr>
            <p:cNvPr id="16" name="文本框 15"/>
            <p:cNvSpPr txBox="1"/>
            <p:nvPr/>
          </p:nvSpPr>
          <p:spPr>
            <a:xfrm>
              <a:off x="2028030" y="3669082"/>
              <a:ext cx="50879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solidFill>
                    <a:schemeClr val="tx1">
                      <a:alpha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2000" dirty="0">
                  <a:solidFill>
                    <a:prstClr val="black">
                      <a:alpha val="75000"/>
                    </a:prstClr>
                  </a:solidFill>
                </a:rPr>
                <a:t>基于</a:t>
              </a:r>
              <a:r>
                <a:rPr lang="en-GB" altLang="zh-CN" sz="2000" dirty="0">
                  <a:solidFill>
                    <a:prstClr val="black">
                      <a:alpha val="75000"/>
                    </a:prstClr>
                  </a:solidFill>
                </a:rPr>
                <a:t>XXXXXX</a:t>
              </a:r>
              <a:r>
                <a:rPr lang="zh-CN" altLang="en-US" sz="2000" dirty="0">
                  <a:solidFill>
                    <a:prstClr val="black">
                      <a:alpha val="75000"/>
                    </a:prstClr>
                  </a:solidFill>
                </a:rPr>
                <a:t>模型的</a:t>
              </a:r>
              <a:r>
                <a:rPr lang="en-GB" altLang="zh-CN" sz="2000" dirty="0">
                  <a:solidFill>
                    <a:prstClr val="black">
                      <a:alpha val="75000"/>
                    </a:prstClr>
                  </a:solidFill>
                </a:rPr>
                <a:t>XXXX</a:t>
              </a:r>
              <a:r>
                <a:rPr lang="zh-CN" altLang="en-US" sz="2000" dirty="0">
                  <a:solidFill>
                    <a:prstClr val="black">
                      <a:alpha val="75000"/>
                    </a:prstClr>
                  </a:solidFill>
                </a:rPr>
                <a:t>高大上研究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562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9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987040" y="3625850"/>
            <a:ext cx="5831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prstClr val="white"/>
                </a:solidFill>
              </a:rPr>
              <a:t>创意来源：云课堂</a:t>
            </a:r>
            <a:r>
              <a:rPr lang="en-US" altLang="zh-CN" sz="2000" dirty="0" smtClean="0">
                <a:solidFill>
                  <a:prstClr val="white"/>
                </a:solidFill>
              </a:rPr>
              <a:t>《</a:t>
            </a:r>
            <a:r>
              <a:rPr lang="zh-CN" altLang="en-US" sz="2000" dirty="0">
                <a:solidFill>
                  <a:prstClr val="white"/>
                </a:solidFill>
              </a:rPr>
              <a:t>秋叶教你马上搞定高颜值</a:t>
            </a:r>
            <a:r>
              <a:rPr lang="en-US" altLang="zh-CN" sz="2000" dirty="0">
                <a:solidFill>
                  <a:prstClr val="white"/>
                </a:solidFill>
              </a:rPr>
              <a:t>PPT</a:t>
            </a:r>
            <a:r>
              <a:rPr lang="en-US" altLang="zh-CN" sz="2000" dirty="0" smtClean="0">
                <a:solidFill>
                  <a:prstClr val="white"/>
                </a:solidFill>
              </a:rPr>
              <a:t>》</a:t>
            </a:r>
          </a:p>
        </p:txBody>
      </p:sp>
      <p:pic>
        <p:nvPicPr>
          <p:cNvPr id="1026" name="Picture 2" descr="Autumn王童鞋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39086" y="4507357"/>
            <a:ext cx="1279525" cy="1279525"/>
          </a:xfrm>
          <a:prstGeom prst="ellipse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4463288"/>
            <a:ext cx="4766669" cy="1323594"/>
          </a:xfrm>
          <a:prstGeom prst="rect">
            <a:avLst/>
          </a:prstGeom>
        </p:spPr>
      </p:pic>
      <p:pic>
        <p:nvPicPr>
          <p:cNvPr id="1028" name="Picture 4" descr="http://imgsize.ph.126.net/?enlarge=true&amp;imgurl=http://img2.ph.126.net/0IjFcA3juTOu11KxFnkYFQ==/6630177161281170635.png_450x250x0x9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382025"/>
            <a:ext cx="3777615" cy="21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2987040" y="5898870"/>
            <a:ext cx="3775393" cy="441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引用摄影作品：河海大学新校门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50363" y="6010308"/>
            <a:ext cx="2056973" cy="4069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@Autumn</a:t>
            </a: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王童鞋</a:t>
            </a:r>
          </a:p>
        </p:txBody>
      </p:sp>
      <p:sp>
        <p:nvSpPr>
          <p:cNvPr id="25" name="矩形 24"/>
          <p:cNvSpPr/>
          <p:nvPr/>
        </p:nvSpPr>
        <p:spPr>
          <a:xfrm>
            <a:off x="513398" y="286629"/>
            <a:ext cx="2473642" cy="1306341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4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特别鸣谢</a:t>
            </a:r>
            <a:endParaRPr lang="en-US" altLang="zh-CN" sz="4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Acknowledgement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01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9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043556" y="2062845"/>
            <a:ext cx="6104888" cy="2685837"/>
            <a:chOff x="3079395" y="2062845"/>
            <a:chExt cx="6104888" cy="268583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6086350" y="2151478"/>
              <a:ext cx="0" cy="171609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3079395" y="2062845"/>
              <a:ext cx="2601416" cy="2685837"/>
              <a:chOff x="3079395" y="2062845"/>
              <a:chExt cx="2601416" cy="268583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390103" y="2062845"/>
                <a:ext cx="1980000" cy="1980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2" name="组合 11"/>
              <p:cNvGrpSpPr/>
              <p:nvPr/>
            </p:nvGrpSpPr>
            <p:grpSpPr>
              <a:xfrm>
                <a:off x="3079395" y="4271628"/>
                <a:ext cx="2601416" cy="477054"/>
                <a:chOff x="3934302" y="4400824"/>
                <a:chExt cx="2601416" cy="477054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4405052" y="4400824"/>
                  <a:ext cx="2130666" cy="4770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5000"/>
                    </a:lnSpc>
                  </a:pPr>
                  <a:r>
                    <a:rPr lang="zh-CN" altLang="en-US" sz="20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河海研究生</a:t>
                  </a:r>
                  <a:r>
                    <a:rPr lang="zh-CN" altLang="en-US" sz="2000" b="1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zh-CN" altLang="en-US" sz="20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出品</a:t>
                  </a:r>
                  <a:endParaRPr lang="en-US" altLang="zh-CN" sz="20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" name="KSO_Shape"/>
                <p:cNvSpPr/>
                <p:nvPr/>
              </p:nvSpPr>
              <p:spPr>
                <a:xfrm>
                  <a:off x="3934302" y="4420060"/>
                  <a:ext cx="470750" cy="438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654" h="903534">
                      <a:moveTo>
                        <a:pt x="813088" y="487443"/>
                      </a:moveTo>
                      <a:cubicBezTo>
                        <a:pt x="793206" y="487443"/>
                        <a:pt x="777088" y="503561"/>
                        <a:pt x="777088" y="523443"/>
                      </a:cubicBezTo>
                      <a:cubicBezTo>
                        <a:pt x="777088" y="543325"/>
                        <a:pt x="793206" y="559443"/>
                        <a:pt x="813088" y="559443"/>
                      </a:cubicBezTo>
                      <a:cubicBezTo>
                        <a:pt x="832970" y="559443"/>
                        <a:pt x="849088" y="543325"/>
                        <a:pt x="849088" y="523443"/>
                      </a:cubicBezTo>
                      <a:cubicBezTo>
                        <a:pt x="849088" y="503561"/>
                        <a:pt x="832970" y="487443"/>
                        <a:pt x="813088" y="487443"/>
                      </a:cubicBezTo>
                      <a:close/>
                      <a:moveTo>
                        <a:pt x="606961" y="487443"/>
                      </a:moveTo>
                      <a:cubicBezTo>
                        <a:pt x="587079" y="487443"/>
                        <a:pt x="570961" y="503561"/>
                        <a:pt x="570961" y="523443"/>
                      </a:cubicBezTo>
                      <a:cubicBezTo>
                        <a:pt x="570961" y="543325"/>
                        <a:pt x="587079" y="559443"/>
                        <a:pt x="606961" y="559443"/>
                      </a:cubicBezTo>
                      <a:cubicBezTo>
                        <a:pt x="626843" y="559443"/>
                        <a:pt x="642961" y="543325"/>
                        <a:pt x="642961" y="523443"/>
                      </a:cubicBezTo>
                      <a:cubicBezTo>
                        <a:pt x="642961" y="503561"/>
                        <a:pt x="626843" y="487443"/>
                        <a:pt x="606961" y="487443"/>
                      </a:cubicBezTo>
                      <a:close/>
                      <a:moveTo>
                        <a:pt x="691345" y="336511"/>
                      </a:moveTo>
                      <a:cubicBezTo>
                        <a:pt x="769490" y="335080"/>
                        <a:pt x="847112" y="364668"/>
                        <a:pt x="901758" y="422110"/>
                      </a:cubicBezTo>
                      <a:cubicBezTo>
                        <a:pt x="999759" y="525126"/>
                        <a:pt x="990612" y="681640"/>
                        <a:pt x="881173" y="774306"/>
                      </a:cubicBezTo>
                      <a:lnTo>
                        <a:pt x="905846" y="903534"/>
                      </a:lnTo>
                      <a:lnTo>
                        <a:pt x="792422" y="824563"/>
                      </a:lnTo>
                      <a:cubicBezTo>
                        <a:pt x="666952" y="867914"/>
                        <a:pt x="525982" y="820668"/>
                        <a:pt x="459770" y="713074"/>
                      </a:cubicBezTo>
                      <a:cubicBezTo>
                        <a:pt x="386891" y="594648"/>
                        <a:pt x="429055" y="444146"/>
                        <a:pt x="554971" y="373268"/>
                      </a:cubicBezTo>
                      <a:cubicBezTo>
                        <a:pt x="597384" y="349394"/>
                        <a:pt x="644458" y="337369"/>
                        <a:pt x="691345" y="336511"/>
                      </a:cubicBezTo>
                      <a:close/>
                      <a:moveTo>
                        <a:pt x="547874" y="187267"/>
                      </a:moveTo>
                      <a:cubicBezTo>
                        <a:pt x="518051" y="187267"/>
                        <a:pt x="493874" y="211444"/>
                        <a:pt x="493874" y="241267"/>
                      </a:cubicBezTo>
                      <a:cubicBezTo>
                        <a:pt x="493874" y="271090"/>
                        <a:pt x="518051" y="295267"/>
                        <a:pt x="547874" y="295267"/>
                      </a:cubicBezTo>
                      <a:cubicBezTo>
                        <a:pt x="577697" y="295267"/>
                        <a:pt x="601874" y="271090"/>
                        <a:pt x="601874" y="241267"/>
                      </a:cubicBezTo>
                      <a:cubicBezTo>
                        <a:pt x="601874" y="211444"/>
                        <a:pt x="577697" y="187267"/>
                        <a:pt x="547874" y="187267"/>
                      </a:cubicBezTo>
                      <a:close/>
                      <a:moveTo>
                        <a:pt x="294449" y="187267"/>
                      </a:moveTo>
                      <a:cubicBezTo>
                        <a:pt x="264626" y="187267"/>
                        <a:pt x="240449" y="211444"/>
                        <a:pt x="240449" y="241267"/>
                      </a:cubicBezTo>
                      <a:cubicBezTo>
                        <a:pt x="240449" y="271090"/>
                        <a:pt x="264626" y="295267"/>
                        <a:pt x="294449" y="295267"/>
                      </a:cubicBezTo>
                      <a:cubicBezTo>
                        <a:pt x="324272" y="295267"/>
                        <a:pt x="348449" y="271090"/>
                        <a:pt x="348449" y="241267"/>
                      </a:cubicBezTo>
                      <a:cubicBezTo>
                        <a:pt x="348449" y="211444"/>
                        <a:pt x="324272" y="187267"/>
                        <a:pt x="294449" y="187267"/>
                      </a:cubicBezTo>
                      <a:close/>
                      <a:moveTo>
                        <a:pt x="408549" y="168"/>
                      </a:moveTo>
                      <a:cubicBezTo>
                        <a:pt x="456533" y="-1113"/>
                        <a:pt x="505397" y="4870"/>
                        <a:pt x="553141" y="18800"/>
                      </a:cubicBezTo>
                      <a:cubicBezTo>
                        <a:pt x="730896" y="70663"/>
                        <a:pt x="843952" y="217556"/>
                        <a:pt x="840274" y="375462"/>
                      </a:cubicBezTo>
                      <a:cubicBezTo>
                        <a:pt x="754752" y="310337"/>
                        <a:pt x="632797" y="302687"/>
                        <a:pt x="535419" y="357502"/>
                      </a:cubicBezTo>
                      <a:cubicBezTo>
                        <a:pt x="409503" y="428380"/>
                        <a:pt x="367339" y="578882"/>
                        <a:pt x="440218" y="697308"/>
                      </a:cubicBezTo>
                      <a:cubicBezTo>
                        <a:pt x="450352" y="713775"/>
                        <a:pt x="462237" y="728829"/>
                        <a:pt x="478397" y="739559"/>
                      </a:cubicBezTo>
                      <a:cubicBezTo>
                        <a:pt x="442192" y="745523"/>
                        <a:pt x="404623" y="745773"/>
                        <a:pt x="366675" y="741395"/>
                      </a:cubicBezTo>
                      <a:lnTo>
                        <a:pt x="245711" y="837584"/>
                      </a:lnTo>
                      <a:lnTo>
                        <a:pt x="214226" y="696474"/>
                      </a:lnTo>
                      <a:cubicBezTo>
                        <a:pt x="11680" y="595442"/>
                        <a:pt x="-59861" y="368389"/>
                        <a:pt x="54436" y="189343"/>
                      </a:cubicBezTo>
                      <a:cubicBezTo>
                        <a:pt x="128564" y="73222"/>
                        <a:pt x="264598" y="4010"/>
                        <a:pt x="408549" y="1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9" name="组合 18"/>
            <p:cNvGrpSpPr/>
            <p:nvPr/>
          </p:nvGrpSpPr>
          <p:grpSpPr>
            <a:xfrm>
              <a:off x="6491889" y="2079790"/>
              <a:ext cx="2692394" cy="2651947"/>
              <a:chOff x="6491889" y="2062845"/>
              <a:chExt cx="2692394" cy="2651947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848086" y="2062845"/>
                <a:ext cx="1980000" cy="1979999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3" name="组合 12"/>
              <p:cNvGrpSpPr/>
              <p:nvPr/>
            </p:nvGrpSpPr>
            <p:grpSpPr>
              <a:xfrm>
                <a:off x="6491889" y="4305517"/>
                <a:ext cx="2692394" cy="409275"/>
                <a:chOff x="7338571" y="4439296"/>
                <a:chExt cx="2692394" cy="409275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7796058" y="4443878"/>
                  <a:ext cx="223490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/>
                      <a:ea typeface="微软雅黑"/>
                    </a:rPr>
                    <a:t>@</a:t>
                  </a:r>
                  <a:r>
                    <a:rPr lang="en-US" altLang="zh-CN" sz="2000" b="1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/>
                      <a:ea typeface="微软雅黑"/>
                    </a:rPr>
                    <a:t>Kian_</a:t>
                  </a:r>
                  <a:r>
                    <a:rPr lang="zh-CN" altLang="en-US" sz="2000" b="1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/>
                      <a:ea typeface="微软雅黑"/>
                    </a:rPr>
                    <a:t>阿</a:t>
                  </a:r>
                  <a:r>
                    <a:rPr lang="zh-CN" altLang="en-US" sz="20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/>
                      <a:ea typeface="微软雅黑"/>
                    </a:rPr>
                    <a:t>建 制作</a:t>
                  </a:r>
                  <a:endParaRPr lang="zh-CN" altLang="en-US" sz="1050" dirty="0">
                    <a:solidFill>
                      <a:srgbClr val="2E2E2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11" name="KSO_Shape"/>
                <p:cNvSpPr/>
                <p:nvPr/>
              </p:nvSpPr>
              <p:spPr>
                <a:xfrm>
                  <a:off x="7338571" y="4439296"/>
                  <a:ext cx="503207" cy="40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048" h="556307">
                      <a:moveTo>
                        <a:pt x="222901" y="383453"/>
                      </a:moveTo>
                      <a:cubicBezTo>
                        <a:pt x="218315" y="383977"/>
                        <a:pt x="213613" y="385281"/>
                        <a:pt x="209039" y="387420"/>
                      </a:cubicBezTo>
                      <a:cubicBezTo>
                        <a:pt x="190739" y="395979"/>
                        <a:pt x="181407" y="414680"/>
                        <a:pt x="188193" y="429191"/>
                      </a:cubicBezTo>
                      <a:cubicBezTo>
                        <a:pt x="194980" y="443702"/>
                        <a:pt x="215317" y="448527"/>
                        <a:pt x="233616" y="439969"/>
                      </a:cubicBezTo>
                      <a:cubicBezTo>
                        <a:pt x="251915" y="431410"/>
                        <a:pt x="261248" y="412709"/>
                        <a:pt x="254461" y="398198"/>
                      </a:cubicBezTo>
                      <a:cubicBezTo>
                        <a:pt x="249371" y="387315"/>
                        <a:pt x="236659" y="381879"/>
                        <a:pt x="222901" y="383453"/>
                      </a:cubicBezTo>
                      <a:close/>
                      <a:moveTo>
                        <a:pt x="284035" y="369073"/>
                      </a:moveTo>
                      <a:cubicBezTo>
                        <a:pt x="281538" y="368297"/>
                        <a:pt x="278657" y="368441"/>
                        <a:pt x="275985" y="369691"/>
                      </a:cubicBezTo>
                      <a:cubicBezTo>
                        <a:pt x="270641" y="372190"/>
                        <a:pt x="268154" y="378164"/>
                        <a:pt x="270432" y="383034"/>
                      </a:cubicBezTo>
                      <a:cubicBezTo>
                        <a:pt x="272710" y="387904"/>
                        <a:pt x="278888" y="389825"/>
                        <a:pt x="284233" y="387325"/>
                      </a:cubicBezTo>
                      <a:cubicBezTo>
                        <a:pt x="289577" y="384826"/>
                        <a:pt x="292063" y="378852"/>
                        <a:pt x="289785" y="373982"/>
                      </a:cubicBezTo>
                      <a:cubicBezTo>
                        <a:pt x="288647" y="371547"/>
                        <a:pt x="286533" y="369850"/>
                        <a:pt x="284035" y="369073"/>
                      </a:cubicBezTo>
                      <a:close/>
                      <a:moveTo>
                        <a:pt x="266604" y="297070"/>
                      </a:moveTo>
                      <a:cubicBezTo>
                        <a:pt x="319078" y="300338"/>
                        <a:pt x="362309" y="335548"/>
                        <a:pt x="367763" y="383070"/>
                      </a:cubicBezTo>
                      <a:cubicBezTo>
                        <a:pt x="373996" y="437381"/>
                        <a:pt x="328527" y="487207"/>
                        <a:pt x="266205" y="494360"/>
                      </a:cubicBezTo>
                      <a:cubicBezTo>
                        <a:pt x="203883" y="501513"/>
                        <a:pt x="148308" y="463284"/>
                        <a:pt x="142074" y="408972"/>
                      </a:cubicBezTo>
                      <a:cubicBezTo>
                        <a:pt x="135841" y="354661"/>
                        <a:pt x="181310" y="304835"/>
                        <a:pt x="243632" y="297682"/>
                      </a:cubicBezTo>
                      <a:cubicBezTo>
                        <a:pt x="251423" y="296788"/>
                        <a:pt x="259108" y="296603"/>
                        <a:pt x="266604" y="297070"/>
                      </a:cubicBezTo>
                      <a:close/>
                      <a:moveTo>
                        <a:pt x="297042" y="252387"/>
                      </a:moveTo>
                      <a:cubicBezTo>
                        <a:pt x="283618" y="252176"/>
                        <a:pt x="269820" y="252839"/>
                        <a:pt x="255793" y="254449"/>
                      </a:cubicBezTo>
                      <a:cubicBezTo>
                        <a:pt x="143583" y="267328"/>
                        <a:pt x="59288" y="335880"/>
                        <a:pt x="67516" y="407566"/>
                      </a:cubicBezTo>
                      <a:cubicBezTo>
                        <a:pt x="75743" y="479252"/>
                        <a:pt x="173377" y="526925"/>
                        <a:pt x="285587" y="514046"/>
                      </a:cubicBezTo>
                      <a:cubicBezTo>
                        <a:pt x="397797" y="501168"/>
                        <a:pt x="482091" y="432615"/>
                        <a:pt x="473864" y="360929"/>
                      </a:cubicBezTo>
                      <a:cubicBezTo>
                        <a:pt x="466665" y="298204"/>
                        <a:pt x="391015" y="253864"/>
                        <a:pt x="297042" y="252387"/>
                      </a:cubicBezTo>
                      <a:close/>
                      <a:moveTo>
                        <a:pt x="509416" y="97868"/>
                      </a:moveTo>
                      <a:cubicBezTo>
                        <a:pt x="544841" y="99182"/>
                        <a:pt x="588107" y="127580"/>
                        <a:pt x="590257" y="183051"/>
                      </a:cubicBezTo>
                      <a:cubicBezTo>
                        <a:pt x="592352" y="199448"/>
                        <a:pt x="588214" y="215684"/>
                        <a:pt x="579852" y="229407"/>
                      </a:cubicBezTo>
                      <a:lnTo>
                        <a:pt x="580228" y="229581"/>
                      </a:lnTo>
                      <a:cubicBezTo>
                        <a:pt x="580244" y="229743"/>
                        <a:pt x="580186" y="229872"/>
                        <a:pt x="580126" y="230000"/>
                      </a:cubicBezTo>
                      <a:lnTo>
                        <a:pt x="578707" y="232024"/>
                      </a:lnTo>
                      <a:cubicBezTo>
                        <a:pt x="578590" y="232839"/>
                        <a:pt x="578192" y="233485"/>
                        <a:pt x="577787" y="234126"/>
                      </a:cubicBezTo>
                      <a:lnTo>
                        <a:pt x="577385" y="233908"/>
                      </a:lnTo>
                      <a:cubicBezTo>
                        <a:pt x="572286" y="241165"/>
                        <a:pt x="563167" y="244302"/>
                        <a:pt x="554750" y="241632"/>
                      </a:cubicBezTo>
                      <a:lnTo>
                        <a:pt x="548315" y="238643"/>
                      </a:lnTo>
                      <a:cubicBezTo>
                        <a:pt x="539522" y="233101"/>
                        <a:pt x="536249" y="221620"/>
                        <a:pt x="540834" y="211750"/>
                      </a:cubicBezTo>
                      <a:lnTo>
                        <a:pt x="541088" y="211402"/>
                      </a:lnTo>
                      <a:lnTo>
                        <a:pt x="541243" y="211474"/>
                      </a:lnTo>
                      <a:cubicBezTo>
                        <a:pt x="549302" y="193084"/>
                        <a:pt x="546794" y="175359"/>
                        <a:pt x="541863" y="165391"/>
                      </a:cubicBezTo>
                      <a:cubicBezTo>
                        <a:pt x="534763" y="151042"/>
                        <a:pt x="514479" y="135118"/>
                        <a:pt x="480142" y="145181"/>
                      </a:cubicBezTo>
                      <a:lnTo>
                        <a:pt x="480025" y="144483"/>
                      </a:lnTo>
                      <a:cubicBezTo>
                        <a:pt x="471706" y="144624"/>
                        <a:pt x="464282" y="140887"/>
                        <a:pt x="461009" y="134412"/>
                      </a:cubicBezTo>
                      <a:lnTo>
                        <a:pt x="458966" y="128175"/>
                      </a:lnTo>
                      <a:cubicBezTo>
                        <a:pt x="457496" y="119354"/>
                        <a:pt x="463572" y="110158"/>
                        <a:pt x="473636" y="106144"/>
                      </a:cubicBezTo>
                      <a:lnTo>
                        <a:pt x="473571" y="105761"/>
                      </a:lnTo>
                      <a:cubicBezTo>
                        <a:pt x="485121" y="99922"/>
                        <a:pt x="497817" y="97438"/>
                        <a:pt x="509416" y="97868"/>
                      </a:cubicBezTo>
                      <a:close/>
                      <a:moveTo>
                        <a:pt x="286518" y="82088"/>
                      </a:moveTo>
                      <a:cubicBezTo>
                        <a:pt x="376738" y="91976"/>
                        <a:pt x="317665" y="163994"/>
                        <a:pt x="337363" y="184000"/>
                      </a:cubicBezTo>
                      <a:cubicBezTo>
                        <a:pt x="387081" y="179119"/>
                        <a:pt x="437510" y="146098"/>
                        <a:pt x="486517" y="169358"/>
                      </a:cubicBezTo>
                      <a:cubicBezTo>
                        <a:pt x="533076" y="203014"/>
                        <a:pt x="494312" y="233925"/>
                        <a:pt x="501054" y="264835"/>
                      </a:cubicBezTo>
                      <a:cubicBezTo>
                        <a:pt x="649340" y="323962"/>
                        <a:pt x="585744" y="409170"/>
                        <a:pt x="562675" y="436725"/>
                      </a:cubicBezTo>
                      <a:cubicBezTo>
                        <a:pt x="354965" y="648778"/>
                        <a:pt x="45454" y="533772"/>
                        <a:pt x="10807" y="435328"/>
                      </a:cubicBezTo>
                      <a:cubicBezTo>
                        <a:pt x="-41075" y="330306"/>
                        <a:pt x="100878" y="89491"/>
                        <a:pt x="286518" y="82088"/>
                      </a:cubicBezTo>
                      <a:close/>
                      <a:moveTo>
                        <a:pt x="489068" y="0"/>
                      </a:moveTo>
                      <a:cubicBezTo>
                        <a:pt x="596753" y="0"/>
                        <a:pt x="684048" y="87296"/>
                        <a:pt x="684048" y="194980"/>
                      </a:cubicBezTo>
                      <a:cubicBezTo>
                        <a:pt x="684048" y="216847"/>
                        <a:pt x="680448" y="237874"/>
                        <a:pt x="672966" y="257215"/>
                      </a:cubicBezTo>
                      <a:lnTo>
                        <a:pt x="672379" y="257003"/>
                      </a:lnTo>
                      <a:cubicBezTo>
                        <a:pt x="668967" y="265617"/>
                        <a:pt x="657523" y="269364"/>
                        <a:pt x="645725" y="265916"/>
                      </a:cubicBezTo>
                      <a:lnTo>
                        <a:pt x="637884" y="262819"/>
                      </a:lnTo>
                      <a:cubicBezTo>
                        <a:pt x="627530" y="257587"/>
                        <a:pt x="621785" y="247890"/>
                        <a:pt x="624308" y="239644"/>
                      </a:cubicBezTo>
                      <a:lnTo>
                        <a:pt x="623975" y="239524"/>
                      </a:lnTo>
                      <a:cubicBezTo>
                        <a:pt x="629260" y="225659"/>
                        <a:pt x="631774" y="210613"/>
                        <a:pt x="631774" y="194980"/>
                      </a:cubicBezTo>
                      <a:cubicBezTo>
                        <a:pt x="631774" y="116165"/>
                        <a:pt x="567883" y="52274"/>
                        <a:pt x="489068" y="52274"/>
                      </a:cubicBezTo>
                      <a:lnTo>
                        <a:pt x="469942" y="54202"/>
                      </a:lnTo>
                      <a:lnTo>
                        <a:pt x="469951" y="54239"/>
                      </a:lnTo>
                      <a:cubicBezTo>
                        <a:pt x="469861" y="54366"/>
                        <a:pt x="469744" y="54397"/>
                        <a:pt x="469627" y="54427"/>
                      </a:cubicBezTo>
                      <a:cubicBezTo>
                        <a:pt x="460634" y="56697"/>
                        <a:pt x="450861" y="49439"/>
                        <a:pt x="446718" y="37636"/>
                      </a:cubicBezTo>
                      <a:lnTo>
                        <a:pt x="444619" y="29323"/>
                      </a:lnTo>
                      <a:cubicBezTo>
                        <a:pt x="442667" y="16995"/>
                        <a:pt x="447797" y="5987"/>
                        <a:pt x="456757" y="3699"/>
                      </a:cubicBezTo>
                      <a:lnTo>
                        <a:pt x="456661" y="3267"/>
                      </a:lnTo>
                      <a:cubicBezTo>
                        <a:pt x="467135" y="923"/>
                        <a:pt x="477994" y="0"/>
                        <a:pt x="48906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21" name="文本框 20"/>
          <p:cNvSpPr txBox="1"/>
          <p:nvPr/>
        </p:nvSpPr>
        <p:spPr>
          <a:xfrm>
            <a:off x="3373933" y="5079645"/>
            <a:ext cx="54441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25000"/>
              </a:lnSpc>
            </a:pPr>
            <a:r>
              <a:rPr lang="zh-CN" altLang="en-US" sz="2000" dirty="0" smtClean="0">
                <a:solidFill>
                  <a:srgbClr val="FFC91D"/>
                </a:solidFill>
              </a:rPr>
              <a:t>关注</a:t>
            </a:r>
            <a:r>
              <a:rPr lang="en-US" altLang="zh-CN" sz="2000" dirty="0" smtClean="0">
                <a:solidFill>
                  <a:srgbClr val="FFC91D"/>
                </a:solidFill>
              </a:rPr>
              <a:t>《</a:t>
            </a:r>
            <a:r>
              <a:rPr lang="zh-CN" altLang="en-US" sz="2000" dirty="0" smtClean="0">
                <a:solidFill>
                  <a:srgbClr val="FFC91D"/>
                </a:solidFill>
              </a:rPr>
              <a:t>河海研究生</a:t>
            </a:r>
            <a:r>
              <a:rPr lang="en-US" altLang="zh-CN" sz="2000" dirty="0" smtClean="0">
                <a:solidFill>
                  <a:srgbClr val="FFC91D"/>
                </a:solidFill>
              </a:rPr>
              <a:t>》</a:t>
            </a:r>
            <a:r>
              <a:rPr lang="zh-CN" altLang="en-US" sz="2000" dirty="0" smtClean="0">
                <a:solidFill>
                  <a:srgbClr val="FFC91D"/>
                </a:solidFill>
              </a:rPr>
              <a:t>微信，回复“模板”即可免费下载全套河海大学定制版学术</a:t>
            </a:r>
            <a:r>
              <a:rPr lang="en-US" altLang="zh-CN" sz="2000" dirty="0" smtClean="0">
                <a:solidFill>
                  <a:srgbClr val="FFC91D"/>
                </a:solidFill>
              </a:rPr>
              <a:t>PPT</a:t>
            </a:r>
            <a:r>
              <a:rPr lang="zh-CN" altLang="en-US" sz="2000" dirty="0" smtClean="0">
                <a:solidFill>
                  <a:srgbClr val="FFC91D"/>
                </a:solidFill>
              </a:rPr>
              <a:t>模板</a:t>
            </a:r>
            <a:endParaRPr lang="zh-CN" altLang="en-US" sz="2000" dirty="0">
              <a:solidFill>
                <a:srgbClr val="FFC9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4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190</Words>
  <Application>Microsoft Office PowerPoint</Application>
  <PresentationFormat>宽屏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方正粗宋简体</vt:lpstr>
      <vt:lpstr>宋体</vt:lpstr>
      <vt:lpstr>微软雅黑</vt:lpstr>
      <vt:lpstr>Arial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顾建</dc:creator>
  <cp:lastModifiedBy>顾建</cp:lastModifiedBy>
  <cp:revision>108</cp:revision>
  <dcterms:created xsi:type="dcterms:W3CDTF">2015-11-22T14:34:47Z</dcterms:created>
  <dcterms:modified xsi:type="dcterms:W3CDTF">2015-11-27T01:12:58Z</dcterms:modified>
</cp:coreProperties>
</file>