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58" r:id="rId4"/>
    <p:sldId id="259" r:id="rId5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FABAB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20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6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7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0A78-7BB3-4A61-B21F-978578FA1F0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1EA0-1A25-4CC0-971B-A44774EED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4DAB7A12-73CE-8855-46B6-230D98C9F509}"/>
              </a:ext>
            </a:extLst>
          </p:cNvPr>
          <p:cNvGrpSpPr/>
          <p:nvPr/>
        </p:nvGrpSpPr>
        <p:grpSpPr>
          <a:xfrm>
            <a:off x="1453395" y="1531382"/>
            <a:ext cx="25750005" cy="22573218"/>
            <a:chOff x="1453395" y="1531382"/>
            <a:chExt cx="25750005" cy="2257321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B8FC8FB-7405-A1E2-EEDF-77CD91ED5937}"/>
                </a:ext>
              </a:extLst>
            </p:cNvPr>
            <p:cNvGrpSpPr/>
            <p:nvPr/>
          </p:nvGrpSpPr>
          <p:grpSpPr>
            <a:xfrm>
              <a:off x="2280954" y="2574275"/>
              <a:ext cx="23697650" cy="20615368"/>
              <a:chOff x="2934337" y="252796"/>
              <a:chExt cx="7408261" cy="644469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F8351E9-4090-51E4-EA49-41764A8B0C97}"/>
                  </a:ext>
                </a:extLst>
              </p:cNvPr>
              <p:cNvSpPr/>
              <p:nvPr/>
            </p:nvSpPr>
            <p:spPr>
              <a:xfrm>
                <a:off x="2934337" y="252796"/>
                <a:ext cx="4326429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08D92DD-B3A1-FC33-60C5-362756D7A38C}"/>
                  </a:ext>
                </a:extLst>
              </p:cNvPr>
              <p:cNvSpPr/>
              <p:nvPr/>
            </p:nvSpPr>
            <p:spPr>
              <a:xfrm rot="1800000">
                <a:off x="7041662" y="774484"/>
                <a:ext cx="2162356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B4FC15F-0B08-DB17-BAA9-B56AFBDD76E2}"/>
                  </a:ext>
                </a:extLst>
              </p:cNvPr>
              <p:cNvSpPr/>
              <p:nvPr/>
            </p:nvSpPr>
            <p:spPr>
              <a:xfrm rot="3060441">
                <a:off x="8651001" y="2043376"/>
                <a:ext cx="1963974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E584BF3-A498-AC49-A803-01D7982F32C1}"/>
                  </a:ext>
                </a:extLst>
              </p:cNvPr>
              <p:cNvSpPr/>
              <p:nvPr/>
            </p:nvSpPr>
            <p:spPr>
              <a:xfrm rot="5400000">
                <a:off x="8293450" y="4648338"/>
                <a:ext cx="3840480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657FFD9-ADC8-8F5C-633C-8D18E4109932}"/>
                </a:ext>
              </a:extLst>
            </p:cNvPr>
            <p:cNvSpPr/>
            <p:nvPr/>
          </p:nvSpPr>
          <p:spPr>
            <a:xfrm>
              <a:off x="2873441" y="3350771"/>
              <a:ext cx="22318738" cy="19350198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51645"/>
                  </a:moveTo>
                  <a:cubicBezTo>
                    <a:pt x="2364" y="135387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CBBDD1-C93A-8E2F-45F9-1F353658799E}"/>
                </a:ext>
              </a:extLst>
            </p:cNvPr>
            <p:cNvSpPr/>
            <p:nvPr/>
          </p:nvSpPr>
          <p:spPr>
            <a:xfrm>
              <a:off x="14047242" y="370468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A29D4C-9532-794D-B011-30EABEAB76F6}"/>
                </a:ext>
              </a:extLst>
            </p:cNvPr>
            <p:cNvSpPr/>
            <p:nvPr/>
          </p:nvSpPr>
          <p:spPr>
            <a:xfrm>
              <a:off x="22154994" y="1097204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A451EBB-7409-8914-AA06-44F81AB05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963" y="338069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4FDF55-F72C-2FF4-3985-55396DE3CAA8}"/>
                </a:ext>
              </a:extLst>
            </p:cNvPr>
            <p:cNvCxnSpPr/>
            <p:nvPr/>
          </p:nvCxnSpPr>
          <p:spPr>
            <a:xfrm flipH="1">
              <a:off x="1457957" y="423131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0359AC-1AF4-43EB-8C7A-CFE923927916}"/>
                </a:ext>
              </a:extLst>
            </p:cNvPr>
            <p:cNvCxnSpPr/>
            <p:nvPr/>
          </p:nvCxnSpPr>
          <p:spPr>
            <a:xfrm flipH="1">
              <a:off x="1456824" y="510311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AA9F1A-5214-44AC-B615-FEE5AD9A6EED}"/>
                </a:ext>
              </a:extLst>
            </p:cNvPr>
            <p:cNvCxnSpPr/>
            <p:nvPr/>
          </p:nvCxnSpPr>
          <p:spPr>
            <a:xfrm flipH="1">
              <a:off x="1456818" y="595372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A378A4-BBAA-6A8B-13E8-C9A10FDF623F}"/>
                </a:ext>
              </a:extLst>
            </p:cNvPr>
            <p:cNvCxnSpPr/>
            <p:nvPr/>
          </p:nvCxnSpPr>
          <p:spPr>
            <a:xfrm flipH="1">
              <a:off x="1456251" y="6825518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66BADE-ACDF-8095-74A4-C93432E7E06A}"/>
                </a:ext>
              </a:extLst>
            </p:cNvPr>
            <p:cNvCxnSpPr/>
            <p:nvPr/>
          </p:nvCxnSpPr>
          <p:spPr>
            <a:xfrm flipH="1">
              <a:off x="1456246" y="767613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0D9B44B-82B1-9E58-804F-A960B7A1D9F8}"/>
                </a:ext>
              </a:extLst>
            </p:cNvPr>
            <p:cNvCxnSpPr/>
            <p:nvPr/>
          </p:nvCxnSpPr>
          <p:spPr>
            <a:xfrm flipH="1">
              <a:off x="1455113" y="852674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AE6105-E571-DB0F-2D7B-FA0780CB690A}"/>
                </a:ext>
              </a:extLst>
            </p:cNvPr>
            <p:cNvCxnSpPr/>
            <p:nvPr/>
          </p:nvCxnSpPr>
          <p:spPr>
            <a:xfrm flipH="1">
              <a:off x="1455106" y="937735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67E760D-1A35-D7C4-BCC7-0E6CA81B224D}"/>
                </a:ext>
              </a:extLst>
            </p:cNvPr>
            <p:cNvCxnSpPr/>
            <p:nvPr/>
          </p:nvCxnSpPr>
          <p:spPr>
            <a:xfrm flipH="1">
              <a:off x="1453971" y="1024915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9F780C8-7537-08DE-DFF7-929D5701DDA8}"/>
                </a:ext>
              </a:extLst>
            </p:cNvPr>
            <p:cNvCxnSpPr/>
            <p:nvPr/>
          </p:nvCxnSpPr>
          <p:spPr>
            <a:xfrm flipH="1">
              <a:off x="1453964" y="11099764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8320BD8-C5F5-93F4-6F51-B474848D796B}"/>
                </a:ext>
              </a:extLst>
            </p:cNvPr>
            <p:cNvCxnSpPr/>
            <p:nvPr/>
          </p:nvCxnSpPr>
          <p:spPr>
            <a:xfrm flipH="1">
              <a:off x="1453402" y="1197155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CE53B1-17B6-0758-B6FF-D340577218E5}"/>
                </a:ext>
              </a:extLst>
            </p:cNvPr>
            <p:cNvCxnSpPr/>
            <p:nvPr/>
          </p:nvCxnSpPr>
          <p:spPr>
            <a:xfrm flipH="1">
              <a:off x="1453395" y="1282217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7A9C3A-8DF8-5C0F-4EBC-54DC527B40BF}"/>
                </a:ext>
              </a:extLst>
            </p:cNvPr>
            <p:cNvCxnSpPr/>
            <p:nvPr/>
          </p:nvCxnSpPr>
          <p:spPr>
            <a:xfrm flipH="1">
              <a:off x="1455394" y="13672785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872D8E2-240C-353C-0325-A8219CAC7F15}"/>
                </a:ext>
              </a:extLst>
            </p:cNvPr>
            <p:cNvCxnSpPr/>
            <p:nvPr/>
          </p:nvCxnSpPr>
          <p:spPr>
            <a:xfrm flipH="1">
              <a:off x="1455387" y="14523393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CFF3FE-DBD6-67B2-889A-FE9FDD446BE4}"/>
                </a:ext>
              </a:extLst>
            </p:cNvPr>
            <p:cNvCxnSpPr/>
            <p:nvPr/>
          </p:nvCxnSpPr>
          <p:spPr>
            <a:xfrm flipH="1">
              <a:off x="1454252" y="1539519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86710C6-CDC2-6F4C-2317-12CFD653DC45}"/>
                </a:ext>
              </a:extLst>
            </p:cNvPr>
            <p:cNvGrpSpPr/>
            <p:nvPr/>
          </p:nvGrpSpPr>
          <p:grpSpPr>
            <a:xfrm rot="5400000">
              <a:off x="18435848" y="17665793"/>
              <a:ext cx="884306" cy="11993307"/>
              <a:chOff x="10264551" y="3108702"/>
              <a:chExt cx="276448" cy="374929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BDBB7DC-F9D7-E107-E517-AECE49B27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9" y="310870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FA3993-3015-CD40-D36E-5179D1466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7" y="337461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00EA58A-4F77-AB65-5609-D9FC3B4AD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2" y="3647154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64C7675-CC15-5787-F1C4-2DF72DF7D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0" y="391306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12894B2-4328-7963-B22C-C7BB78F718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4" y="418560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D8A16094-7A3A-A846-33FF-5794CDBB9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2" y="445152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093154C-D725-E3C1-98C3-5D81B599C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8" y="471743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1D5680D-3A21-58F6-8008-6E49DD194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6" y="498335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2F35BCB-A883-D3FA-0540-58BC97BA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31" y="525588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7983397-71BA-DA9F-F4E4-3D8FA0711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29" y="5521803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DC30AF8-C21C-03EB-9843-30CC8F16D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3" y="579434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E15533D-97C0-1572-1357-89095A953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1" y="606025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B24246A-C1DE-48E7-48B7-7D25ECD7B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6" y="6326170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B323C93-9556-EFF1-C1B7-65896C4E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4" y="6592085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BA4F91F2-E970-57EC-3A4D-4C7DAEABE66B}"/>
                </a:ext>
              </a:extLst>
            </p:cNvPr>
            <p:cNvSpPr/>
            <p:nvPr/>
          </p:nvSpPr>
          <p:spPr>
            <a:xfrm>
              <a:off x="2336274" y="2982127"/>
              <a:ext cx="23394099" cy="20207504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11365"/>
                  </a:moveTo>
                  <a:cubicBezTo>
                    <a:pt x="2364" y="131359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E96786-B3A4-FB3F-C4CC-92E099B7AE97}"/>
                </a:ext>
              </a:extLst>
            </p:cNvPr>
            <p:cNvSpPr/>
            <p:nvPr/>
          </p:nvSpPr>
          <p:spPr>
            <a:xfrm>
              <a:off x="1889138" y="19926646"/>
              <a:ext cx="2924996" cy="809182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A5911B0-0401-15CA-AD35-9B0443CD1FB9}"/>
                </a:ext>
              </a:extLst>
            </p:cNvPr>
            <p:cNvSpPr txBox="1"/>
            <p:nvPr/>
          </p:nvSpPr>
          <p:spPr>
            <a:xfrm>
              <a:off x="5248299" y="19946204"/>
              <a:ext cx="2223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err="1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SunLight</a:t>
              </a:r>
              <a:endParaRPr lang="en-US" altLang="zh-CN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8435EF1-96A2-1D21-FE89-D958E998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5496" y="1531382"/>
              <a:ext cx="2383331" cy="2383331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D19ACAA-057C-8CF1-7771-CE3E7DC9EDCD}"/>
                </a:ext>
              </a:extLst>
            </p:cNvPr>
            <p:cNvSpPr/>
            <p:nvPr/>
          </p:nvSpPr>
          <p:spPr>
            <a:xfrm>
              <a:off x="1889138" y="21402096"/>
              <a:ext cx="1808920" cy="1808920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85D385-3D98-3AE1-36FF-A1AA67EC802D}"/>
                </a:ext>
              </a:extLst>
            </p:cNvPr>
            <p:cNvSpPr txBox="1"/>
            <p:nvPr/>
          </p:nvSpPr>
          <p:spPr>
            <a:xfrm>
              <a:off x="5248299" y="22083781"/>
              <a:ext cx="296562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Pillar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D29AC6-274F-1239-2821-1AD05F9A9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36235" y="13126472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1E3018F-9497-07B5-E512-46D5A8E793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969510" y="18012728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CE16CD0-32E9-F6A9-2C44-6719D6556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02785" y="13167976"/>
              <a:ext cx="2266725" cy="4715112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BDC161C-0E22-7F92-4544-C6F1BBFDBB4D}"/>
                </a:ext>
              </a:extLst>
            </p:cNvPr>
            <p:cNvSpPr/>
            <p:nvPr/>
          </p:nvSpPr>
          <p:spPr>
            <a:xfrm>
              <a:off x="22594645" y="16910912"/>
              <a:ext cx="1549903" cy="1638439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1D41700-D728-6F47-5DA4-8EA1957DD53B}"/>
                </a:ext>
              </a:extLst>
            </p:cNvPr>
            <p:cNvSpPr/>
            <p:nvPr/>
          </p:nvSpPr>
          <p:spPr>
            <a:xfrm>
              <a:off x="20370212" y="14523393"/>
              <a:ext cx="1426303" cy="4477335"/>
            </a:xfrm>
            <a:prstGeom prst="ellipse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D5711B-E41B-5473-258E-E3E6AC91D791}"/>
                </a:ext>
              </a:extLst>
            </p:cNvPr>
            <p:cNvSpPr txBox="1"/>
            <p:nvPr/>
          </p:nvSpPr>
          <p:spPr>
            <a:xfrm rot="5400000">
              <a:off x="17517441" y="15882912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7095179-D825-81D4-1029-D37E216C6AA3}"/>
                </a:ext>
              </a:extLst>
            </p:cNvPr>
            <p:cNvSpPr txBox="1"/>
            <p:nvPr/>
          </p:nvSpPr>
          <p:spPr>
            <a:xfrm>
              <a:off x="20384562" y="21070341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AADAFA7-6914-FE0E-4229-009BFE0FF0B4}"/>
                </a:ext>
              </a:extLst>
            </p:cNvPr>
            <p:cNvSpPr txBox="1"/>
            <p:nvPr/>
          </p:nvSpPr>
          <p:spPr>
            <a:xfrm rot="5400000">
              <a:off x="22602156" y="16319755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81AB03-6050-83F5-FFFC-52E4EC194CB3}"/>
                </a:ext>
              </a:extLst>
            </p:cNvPr>
            <p:cNvSpPr txBox="1"/>
            <p:nvPr/>
          </p:nvSpPr>
          <p:spPr>
            <a:xfrm rot="5400000">
              <a:off x="22399815" y="17761838"/>
              <a:ext cx="21988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Sink</a:t>
              </a:r>
              <a:endParaRPr lang="zh-CN" altLang="en-US" sz="4400" b="1" dirty="0">
                <a:solidFill>
                  <a:schemeClr val="bg1"/>
                </a:solidFill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9A190B-7F25-8A9F-B8D4-648BCDFB3835}"/>
                </a:ext>
              </a:extLst>
            </p:cNvPr>
            <p:cNvSpPr/>
            <p:nvPr/>
          </p:nvSpPr>
          <p:spPr>
            <a:xfrm>
              <a:off x="21083361" y="12537959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2:DRILL THE HOLE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E6888-E869-F13F-F0DF-187DC8BBDA4B}"/>
                </a:ext>
              </a:extLst>
            </p:cNvPr>
            <p:cNvSpPr/>
            <p:nvPr/>
          </p:nvSpPr>
          <p:spPr>
            <a:xfrm>
              <a:off x="21235761" y="17555553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1:CLEAN DISHES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57CD50E-25FA-8FE3-B2F1-1AB3159AA44C}"/>
                </a:ext>
              </a:extLst>
            </p:cNvPr>
            <p:cNvSpPr/>
            <p:nvPr/>
          </p:nvSpPr>
          <p:spPr>
            <a:xfrm rot="16200000">
              <a:off x="2913709" y="16832351"/>
              <a:ext cx="957938" cy="3007080"/>
            </a:xfrm>
            <a:prstGeom prst="ellipse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01B629F-541E-CB75-921F-F40F30144BC6}"/>
                </a:ext>
              </a:extLst>
            </p:cNvPr>
            <p:cNvSpPr txBox="1"/>
            <p:nvPr/>
          </p:nvSpPr>
          <p:spPr>
            <a:xfrm>
              <a:off x="5248299" y="17883088"/>
              <a:ext cx="32095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Robotic arms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CBCBFC6-64B9-B260-101D-317001CAD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3652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619888F-5FA7-DCEE-C81A-F2DEABC6ABF8}"/>
                </a:ext>
              </a:extLst>
            </p:cNvPr>
            <p:cNvCxnSpPr>
              <a:cxnSpLocks/>
            </p:cNvCxnSpPr>
            <p:nvPr/>
          </p:nvCxnSpPr>
          <p:spPr>
            <a:xfrm>
              <a:off x="14415098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1C70CD3-FED8-FBC4-FDB0-9FE4AC0094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6544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9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B29A792-B442-0155-9CDE-817BFA9EB592}"/>
              </a:ext>
            </a:extLst>
          </p:cNvPr>
          <p:cNvGrpSpPr/>
          <p:nvPr/>
        </p:nvGrpSpPr>
        <p:grpSpPr>
          <a:xfrm>
            <a:off x="1453395" y="1531382"/>
            <a:ext cx="24575432" cy="22573218"/>
            <a:chOff x="1453395" y="1531382"/>
            <a:chExt cx="24575432" cy="2257321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B8FC8FB-7405-A1E2-EEDF-77CD91ED5937}"/>
                </a:ext>
              </a:extLst>
            </p:cNvPr>
            <p:cNvGrpSpPr/>
            <p:nvPr/>
          </p:nvGrpSpPr>
          <p:grpSpPr>
            <a:xfrm>
              <a:off x="2280954" y="2574275"/>
              <a:ext cx="23697650" cy="20615368"/>
              <a:chOff x="2934337" y="252796"/>
              <a:chExt cx="7408261" cy="644469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F8351E9-4090-51E4-EA49-41764A8B0C97}"/>
                  </a:ext>
                </a:extLst>
              </p:cNvPr>
              <p:cNvSpPr/>
              <p:nvPr/>
            </p:nvSpPr>
            <p:spPr>
              <a:xfrm>
                <a:off x="2934337" y="252796"/>
                <a:ext cx="4326429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08D92DD-B3A1-FC33-60C5-362756D7A38C}"/>
                  </a:ext>
                </a:extLst>
              </p:cNvPr>
              <p:cNvSpPr/>
              <p:nvPr/>
            </p:nvSpPr>
            <p:spPr>
              <a:xfrm rot="1800000">
                <a:off x="7041662" y="774484"/>
                <a:ext cx="2162356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B4FC15F-0B08-DB17-BAA9-B56AFBDD76E2}"/>
                  </a:ext>
                </a:extLst>
              </p:cNvPr>
              <p:cNvSpPr/>
              <p:nvPr/>
            </p:nvSpPr>
            <p:spPr>
              <a:xfrm rot="3060441">
                <a:off x="8651001" y="2043376"/>
                <a:ext cx="1963974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E584BF3-A498-AC49-A803-01D7982F32C1}"/>
                  </a:ext>
                </a:extLst>
              </p:cNvPr>
              <p:cNvSpPr/>
              <p:nvPr/>
            </p:nvSpPr>
            <p:spPr>
              <a:xfrm rot="5400000">
                <a:off x="8293450" y="4648338"/>
                <a:ext cx="3840480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657FFD9-ADC8-8F5C-633C-8D18E4109932}"/>
                </a:ext>
              </a:extLst>
            </p:cNvPr>
            <p:cNvSpPr/>
            <p:nvPr/>
          </p:nvSpPr>
          <p:spPr>
            <a:xfrm>
              <a:off x="2873441" y="3350771"/>
              <a:ext cx="22318738" cy="19350198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51645"/>
                  </a:moveTo>
                  <a:cubicBezTo>
                    <a:pt x="2364" y="135387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CBBDD1-C93A-8E2F-45F9-1F353658799E}"/>
                </a:ext>
              </a:extLst>
            </p:cNvPr>
            <p:cNvSpPr/>
            <p:nvPr/>
          </p:nvSpPr>
          <p:spPr>
            <a:xfrm>
              <a:off x="14047242" y="370468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A29D4C-9532-794D-B011-30EABEAB76F6}"/>
                </a:ext>
              </a:extLst>
            </p:cNvPr>
            <p:cNvSpPr/>
            <p:nvPr/>
          </p:nvSpPr>
          <p:spPr>
            <a:xfrm>
              <a:off x="22154994" y="1097204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A451EBB-7409-8914-AA06-44F81AB05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963" y="338069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4FDF55-F72C-2FF4-3985-55396DE3CAA8}"/>
                </a:ext>
              </a:extLst>
            </p:cNvPr>
            <p:cNvCxnSpPr/>
            <p:nvPr/>
          </p:nvCxnSpPr>
          <p:spPr>
            <a:xfrm flipH="1">
              <a:off x="1457957" y="423131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0359AC-1AF4-43EB-8C7A-CFE923927916}"/>
                </a:ext>
              </a:extLst>
            </p:cNvPr>
            <p:cNvCxnSpPr/>
            <p:nvPr/>
          </p:nvCxnSpPr>
          <p:spPr>
            <a:xfrm flipH="1">
              <a:off x="1456824" y="510311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AA9F1A-5214-44AC-B615-FEE5AD9A6EED}"/>
                </a:ext>
              </a:extLst>
            </p:cNvPr>
            <p:cNvCxnSpPr/>
            <p:nvPr/>
          </p:nvCxnSpPr>
          <p:spPr>
            <a:xfrm flipH="1">
              <a:off x="1456818" y="595372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A378A4-BBAA-6A8B-13E8-C9A10FDF623F}"/>
                </a:ext>
              </a:extLst>
            </p:cNvPr>
            <p:cNvCxnSpPr/>
            <p:nvPr/>
          </p:nvCxnSpPr>
          <p:spPr>
            <a:xfrm flipH="1">
              <a:off x="1456251" y="6825518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66BADE-ACDF-8095-74A4-C93432E7E06A}"/>
                </a:ext>
              </a:extLst>
            </p:cNvPr>
            <p:cNvCxnSpPr/>
            <p:nvPr/>
          </p:nvCxnSpPr>
          <p:spPr>
            <a:xfrm flipH="1">
              <a:off x="1456246" y="767613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0D9B44B-82B1-9E58-804F-A960B7A1D9F8}"/>
                </a:ext>
              </a:extLst>
            </p:cNvPr>
            <p:cNvCxnSpPr/>
            <p:nvPr/>
          </p:nvCxnSpPr>
          <p:spPr>
            <a:xfrm flipH="1">
              <a:off x="1455113" y="852674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AE6105-E571-DB0F-2D7B-FA0780CB690A}"/>
                </a:ext>
              </a:extLst>
            </p:cNvPr>
            <p:cNvCxnSpPr/>
            <p:nvPr/>
          </p:nvCxnSpPr>
          <p:spPr>
            <a:xfrm flipH="1">
              <a:off x="1455106" y="937735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67E760D-1A35-D7C4-BCC7-0E6CA81B224D}"/>
                </a:ext>
              </a:extLst>
            </p:cNvPr>
            <p:cNvCxnSpPr/>
            <p:nvPr/>
          </p:nvCxnSpPr>
          <p:spPr>
            <a:xfrm flipH="1">
              <a:off x="1453971" y="1024915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9F780C8-7537-08DE-DFF7-929D5701DDA8}"/>
                </a:ext>
              </a:extLst>
            </p:cNvPr>
            <p:cNvCxnSpPr/>
            <p:nvPr/>
          </p:nvCxnSpPr>
          <p:spPr>
            <a:xfrm flipH="1">
              <a:off x="1453964" y="11099764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8320BD8-C5F5-93F4-6F51-B474848D796B}"/>
                </a:ext>
              </a:extLst>
            </p:cNvPr>
            <p:cNvCxnSpPr/>
            <p:nvPr/>
          </p:nvCxnSpPr>
          <p:spPr>
            <a:xfrm flipH="1">
              <a:off x="1453402" y="1197155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CE53B1-17B6-0758-B6FF-D340577218E5}"/>
                </a:ext>
              </a:extLst>
            </p:cNvPr>
            <p:cNvCxnSpPr/>
            <p:nvPr/>
          </p:nvCxnSpPr>
          <p:spPr>
            <a:xfrm flipH="1">
              <a:off x="1453395" y="1282217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7A9C3A-8DF8-5C0F-4EBC-54DC527B40BF}"/>
                </a:ext>
              </a:extLst>
            </p:cNvPr>
            <p:cNvCxnSpPr/>
            <p:nvPr/>
          </p:nvCxnSpPr>
          <p:spPr>
            <a:xfrm flipH="1">
              <a:off x="1455394" y="13672785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872D8E2-240C-353C-0325-A8219CAC7F15}"/>
                </a:ext>
              </a:extLst>
            </p:cNvPr>
            <p:cNvCxnSpPr/>
            <p:nvPr/>
          </p:nvCxnSpPr>
          <p:spPr>
            <a:xfrm flipH="1">
              <a:off x="1455387" y="14523393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CFF3FE-DBD6-67B2-889A-FE9FDD446BE4}"/>
                </a:ext>
              </a:extLst>
            </p:cNvPr>
            <p:cNvCxnSpPr/>
            <p:nvPr/>
          </p:nvCxnSpPr>
          <p:spPr>
            <a:xfrm flipH="1">
              <a:off x="1454252" y="1539519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86710C6-CDC2-6F4C-2317-12CFD653DC45}"/>
                </a:ext>
              </a:extLst>
            </p:cNvPr>
            <p:cNvGrpSpPr/>
            <p:nvPr/>
          </p:nvGrpSpPr>
          <p:grpSpPr>
            <a:xfrm rot="5400000">
              <a:off x="18435848" y="17665793"/>
              <a:ext cx="884306" cy="11993307"/>
              <a:chOff x="10264551" y="3108702"/>
              <a:chExt cx="276448" cy="374929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BDBB7DC-F9D7-E107-E517-AECE49B27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9" y="310870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FA3993-3015-CD40-D36E-5179D1466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7" y="337461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00EA58A-4F77-AB65-5609-D9FC3B4AD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2" y="3647154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64C7675-CC15-5787-F1C4-2DF72DF7D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0" y="391306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12894B2-4328-7963-B22C-C7BB78F718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4" y="418560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D8A16094-7A3A-A846-33FF-5794CDBB9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2" y="445152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093154C-D725-E3C1-98C3-5D81B599C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8" y="471743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1D5680D-3A21-58F6-8008-6E49DD194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6" y="498335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2F35BCB-A883-D3FA-0540-58BC97BA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31" y="525588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7983397-71BA-DA9F-F4E4-3D8FA0711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29" y="5521803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DC30AF8-C21C-03EB-9843-30CC8F16D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3" y="579434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E15533D-97C0-1572-1357-89095A953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1" y="606025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B24246A-C1DE-48E7-48B7-7D25ECD7B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6" y="6326170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B323C93-9556-EFF1-C1B7-65896C4E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4" y="6592085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BA4F91F2-E970-57EC-3A4D-4C7DAEABE66B}"/>
                </a:ext>
              </a:extLst>
            </p:cNvPr>
            <p:cNvSpPr/>
            <p:nvPr/>
          </p:nvSpPr>
          <p:spPr>
            <a:xfrm>
              <a:off x="2336274" y="2982127"/>
              <a:ext cx="23394099" cy="20207504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11365"/>
                  </a:moveTo>
                  <a:cubicBezTo>
                    <a:pt x="2364" y="131359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E96786-B3A4-FB3F-C4CC-92E099B7AE97}"/>
                </a:ext>
              </a:extLst>
            </p:cNvPr>
            <p:cNvSpPr/>
            <p:nvPr/>
          </p:nvSpPr>
          <p:spPr>
            <a:xfrm>
              <a:off x="1889138" y="19926646"/>
              <a:ext cx="2924996" cy="809182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A5911B0-0401-15CA-AD35-9B0443CD1FB9}"/>
                </a:ext>
              </a:extLst>
            </p:cNvPr>
            <p:cNvSpPr txBox="1"/>
            <p:nvPr/>
          </p:nvSpPr>
          <p:spPr>
            <a:xfrm>
              <a:off x="5248299" y="19946204"/>
              <a:ext cx="2223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err="1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SunLight</a:t>
              </a:r>
              <a:endParaRPr lang="en-US" altLang="zh-CN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8435EF1-96A2-1D21-FE89-D958E998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5496" y="1531382"/>
              <a:ext cx="2383331" cy="2383331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D19ACAA-057C-8CF1-7771-CE3E7DC9EDCD}"/>
                </a:ext>
              </a:extLst>
            </p:cNvPr>
            <p:cNvSpPr/>
            <p:nvPr/>
          </p:nvSpPr>
          <p:spPr>
            <a:xfrm>
              <a:off x="1889138" y="21402096"/>
              <a:ext cx="1808920" cy="1808920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85D385-3D98-3AE1-36FF-A1AA67EC802D}"/>
                </a:ext>
              </a:extLst>
            </p:cNvPr>
            <p:cNvSpPr txBox="1"/>
            <p:nvPr/>
          </p:nvSpPr>
          <p:spPr>
            <a:xfrm>
              <a:off x="5248299" y="22083781"/>
              <a:ext cx="296562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Pillar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AD09A93-6CF8-AD4A-1729-C04E66977D6F}"/>
                </a:ext>
              </a:extLst>
            </p:cNvPr>
            <p:cNvGrpSpPr/>
            <p:nvPr/>
          </p:nvGrpSpPr>
          <p:grpSpPr>
            <a:xfrm rot="5400000">
              <a:off x="21314271" y="15576724"/>
              <a:ext cx="4715112" cy="2266725"/>
              <a:chOff x="19527185" y="15576723"/>
              <a:chExt cx="4715112" cy="226672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CE16CD0-32E9-F6A9-2C44-6719D655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0751378" y="14352530"/>
                <a:ext cx="2266725" cy="4715112"/>
              </a:xfrm>
              <a:prstGeom prst="rect">
                <a:avLst/>
              </a:prstGeom>
              <a:solidFill>
                <a:srgbClr val="FFFF00"/>
              </a:solidFill>
              <a:ln w="857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1D5711B-E41B-5473-258E-E3E6AC91D791}"/>
                  </a:ext>
                </a:extLst>
              </p:cNvPr>
              <p:cNvSpPr txBox="1"/>
              <p:nvPr/>
            </p:nvSpPr>
            <p:spPr>
              <a:xfrm>
                <a:off x="21213162" y="16219816"/>
                <a:ext cx="2924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HGB1X_CNKI" panose="02000500000000000000" pitchFamily="2" charset="-122"/>
                    <a:ea typeface="HGB1X_CNKI" panose="02000500000000000000" pitchFamily="2" charset="-122"/>
                    <a:cs typeface="Times New Roman" panose="02020603050405020304" pitchFamily="18" charset="0"/>
                  </a:rPr>
                  <a:t>Desk</a:t>
                </a:r>
                <a:endPara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CEBF3E-0938-1717-C0EF-7E28BF585616}"/>
                </a:ext>
              </a:extLst>
            </p:cNvPr>
            <p:cNvGrpSpPr/>
            <p:nvPr/>
          </p:nvGrpSpPr>
          <p:grpSpPr>
            <a:xfrm rot="16200000">
              <a:off x="20276016" y="17997303"/>
              <a:ext cx="2266725" cy="6800174"/>
              <a:chOff x="5674922" y="17890152"/>
              <a:chExt cx="2266725" cy="680017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E3018F-9497-07B5-E512-46D5A8E793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674922" y="17890152"/>
                <a:ext cx="2266725" cy="6800174"/>
              </a:xfrm>
              <a:prstGeom prst="rect">
                <a:avLst/>
              </a:prstGeom>
              <a:solidFill>
                <a:srgbClr val="FFFF00"/>
              </a:solidFill>
              <a:ln w="857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7095179-D825-81D4-1029-D37E216C6AA3}"/>
                  </a:ext>
                </a:extLst>
              </p:cNvPr>
              <p:cNvSpPr txBox="1"/>
              <p:nvPr/>
            </p:nvSpPr>
            <p:spPr>
              <a:xfrm rot="5400000">
                <a:off x="5303538" y="21649707"/>
                <a:ext cx="2924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HGB1X_CNKI" panose="02000500000000000000" pitchFamily="2" charset="-122"/>
                    <a:ea typeface="HGB1X_CNKI" panose="02000500000000000000" pitchFamily="2" charset="-122"/>
                    <a:cs typeface="Times New Roman" panose="02020603050405020304" pitchFamily="18" charset="0"/>
                  </a:rPr>
                  <a:t>Desk</a:t>
                </a:r>
                <a:endPara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9B61305-FB02-FEF4-2CF8-8507E998F2E9}"/>
                </a:ext>
              </a:extLst>
            </p:cNvPr>
            <p:cNvGrpSpPr/>
            <p:nvPr/>
          </p:nvGrpSpPr>
          <p:grpSpPr>
            <a:xfrm rot="5400000">
              <a:off x="13285684" y="17997304"/>
              <a:ext cx="6800174" cy="2266725"/>
              <a:chOff x="17586433" y="19907455"/>
              <a:chExt cx="6800174" cy="2266725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8D29AC6-274F-1239-2821-1AD05F9A9F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9853157" y="17640731"/>
                <a:ext cx="2266725" cy="6800174"/>
              </a:xfrm>
              <a:prstGeom prst="rect">
                <a:avLst/>
              </a:prstGeom>
              <a:solidFill>
                <a:srgbClr val="FFFF00"/>
              </a:solidFill>
              <a:ln w="857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BDC161C-0E22-7F92-4544-C6F1BBFDBB4D}"/>
                  </a:ext>
                </a:extLst>
              </p:cNvPr>
              <p:cNvSpPr/>
              <p:nvPr/>
            </p:nvSpPr>
            <p:spPr>
              <a:xfrm rot="5400000">
                <a:off x="19007995" y="20221597"/>
                <a:ext cx="1549903" cy="1638439"/>
              </a:xfrm>
              <a:prstGeom prst="rect">
                <a:avLst/>
              </a:prstGeom>
              <a:solidFill>
                <a:srgbClr val="0000FF">
                  <a:alpha val="8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ADAFA7-6914-FE0E-4229-009BFE0FF0B4}"/>
                  </a:ext>
                </a:extLst>
              </p:cNvPr>
              <p:cNvSpPr txBox="1"/>
              <p:nvPr/>
            </p:nvSpPr>
            <p:spPr>
              <a:xfrm>
                <a:off x="21402522" y="20566359"/>
                <a:ext cx="2924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latin typeface="HGB1X_CNKI" panose="02000500000000000000" pitchFamily="2" charset="-122"/>
                    <a:ea typeface="HGB1X_CNKI" panose="02000500000000000000" pitchFamily="2" charset="-122"/>
                    <a:cs typeface="Times New Roman" panose="02020603050405020304" pitchFamily="18" charset="0"/>
                  </a:rPr>
                  <a:t>Desk</a:t>
                </a:r>
                <a:endPara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781AB03-6050-83F5-FFFC-52E4EC194CB3}"/>
                  </a:ext>
                </a:extLst>
              </p:cNvPr>
              <p:cNvSpPr txBox="1"/>
              <p:nvPr/>
            </p:nvSpPr>
            <p:spPr>
              <a:xfrm>
                <a:off x="19179910" y="20669602"/>
                <a:ext cx="21988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>
                    <a:solidFill>
                      <a:schemeClr val="bg1"/>
                    </a:solidFill>
                    <a:latin typeface="HGB1X_CNKI" panose="02000500000000000000" pitchFamily="2" charset="-122"/>
                    <a:ea typeface="HGB1X_CNKI" panose="02000500000000000000" pitchFamily="2" charset="-122"/>
                    <a:cs typeface="Times New Roman" panose="02020603050405020304" pitchFamily="18" charset="0"/>
                  </a:rPr>
                  <a:t>Sink</a:t>
                </a:r>
                <a:endParaRPr lang="zh-CN" altLang="en-US" sz="4400" b="1" dirty="0">
                  <a:solidFill>
                    <a:schemeClr val="bg1"/>
                  </a:solidFill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9A190B-7F25-8A9F-B8D4-648BCDFB3835}"/>
                </a:ext>
              </a:extLst>
            </p:cNvPr>
            <p:cNvSpPr/>
            <p:nvPr/>
          </p:nvSpPr>
          <p:spPr>
            <a:xfrm>
              <a:off x="19172978" y="21276231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2:DRILL THE HOLE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E6888-E869-F13F-F0DF-187DC8BBDA4B}"/>
                </a:ext>
              </a:extLst>
            </p:cNvPr>
            <p:cNvSpPr/>
            <p:nvPr/>
          </p:nvSpPr>
          <p:spPr>
            <a:xfrm>
              <a:off x="13791689" y="15315383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1:CLEAN DISHES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57CD50E-25FA-8FE3-B2F1-1AB3159AA44C}"/>
                </a:ext>
              </a:extLst>
            </p:cNvPr>
            <p:cNvSpPr/>
            <p:nvPr/>
          </p:nvSpPr>
          <p:spPr>
            <a:xfrm rot="16200000">
              <a:off x="2913709" y="16832351"/>
              <a:ext cx="957938" cy="3007080"/>
            </a:xfrm>
            <a:prstGeom prst="ellipse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01B629F-541E-CB75-921F-F40F30144BC6}"/>
                </a:ext>
              </a:extLst>
            </p:cNvPr>
            <p:cNvSpPr txBox="1"/>
            <p:nvPr/>
          </p:nvSpPr>
          <p:spPr>
            <a:xfrm>
              <a:off x="5248299" y="17883088"/>
              <a:ext cx="32095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Robotic arms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CBCBFC6-64B9-B260-101D-317001CAD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3652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619888F-5FA7-DCEE-C81A-F2DEABC6ABF8}"/>
                </a:ext>
              </a:extLst>
            </p:cNvPr>
            <p:cNvCxnSpPr>
              <a:cxnSpLocks/>
            </p:cNvCxnSpPr>
            <p:nvPr/>
          </p:nvCxnSpPr>
          <p:spPr>
            <a:xfrm>
              <a:off x="14415098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1C70CD3-FED8-FBC4-FDB0-9FE4AC0094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6544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2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C0FAEBB-7A5D-24B4-8E26-B719AF197789}"/>
              </a:ext>
            </a:extLst>
          </p:cNvPr>
          <p:cNvGrpSpPr/>
          <p:nvPr/>
        </p:nvGrpSpPr>
        <p:grpSpPr>
          <a:xfrm>
            <a:off x="1453395" y="1531382"/>
            <a:ext cx="24575432" cy="22573218"/>
            <a:chOff x="1453395" y="1531382"/>
            <a:chExt cx="24575432" cy="2257321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B8FC8FB-7405-A1E2-EEDF-77CD91ED5937}"/>
                </a:ext>
              </a:extLst>
            </p:cNvPr>
            <p:cNvGrpSpPr/>
            <p:nvPr/>
          </p:nvGrpSpPr>
          <p:grpSpPr>
            <a:xfrm>
              <a:off x="2280954" y="2574275"/>
              <a:ext cx="23697650" cy="20615368"/>
              <a:chOff x="2934337" y="252796"/>
              <a:chExt cx="7408261" cy="644469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F8351E9-4090-51E4-EA49-41764A8B0C97}"/>
                  </a:ext>
                </a:extLst>
              </p:cNvPr>
              <p:cNvSpPr/>
              <p:nvPr/>
            </p:nvSpPr>
            <p:spPr>
              <a:xfrm>
                <a:off x="2934337" y="252796"/>
                <a:ext cx="4326429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08D92DD-B3A1-FC33-60C5-362756D7A38C}"/>
                  </a:ext>
                </a:extLst>
              </p:cNvPr>
              <p:cNvSpPr/>
              <p:nvPr/>
            </p:nvSpPr>
            <p:spPr>
              <a:xfrm rot="1800000">
                <a:off x="7041662" y="774484"/>
                <a:ext cx="2162356" cy="258724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B4FC15F-0B08-DB17-BAA9-B56AFBDD76E2}"/>
                  </a:ext>
                </a:extLst>
              </p:cNvPr>
              <p:cNvSpPr/>
              <p:nvPr/>
            </p:nvSpPr>
            <p:spPr>
              <a:xfrm rot="3060441">
                <a:off x="8651001" y="2043376"/>
                <a:ext cx="1963974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E584BF3-A498-AC49-A803-01D7982F32C1}"/>
                  </a:ext>
                </a:extLst>
              </p:cNvPr>
              <p:cNvSpPr/>
              <p:nvPr/>
            </p:nvSpPr>
            <p:spPr>
              <a:xfrm rot="5400000">
                <a:off x="8293450" y="4648338"/>
                <a:ext cx="3840480" cy="257817"/>
              </a:xfrm>
              <a:prstGeom prst="rect">
                <a:avLst/>
              </a:prstGeom>
              <a:solidFill>
                <a:srgbClr val="00FFFF"/>
              </a:solidFill>
              <a:ln cmpd="sng"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657FFD9-ADC8-8F5C-633C-8D18E4109932}"/>
                </a:ext>
              </a:extLst>
            </p:cNvPr>
            <p:cNvSpPr/>
            <p:nvPr/>
          </p:nvSpPr>
          <p:spPr>
            <a:xfrm>
              <a:off x="2873441" y="3350771"/>
              <a:ext cx="22318738" cy="19350198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5164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51645"/>
                  </a:moveTo>
                  <a:cubicBezTo>
                    <a:pt x="2364" y="135387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CBBDD1-C93A-8E2F-45F9-1F353658799E}"/>
                </a:ext>
              </a:extLst>
            </p:cNvPr>
            <p:cNvSpPr/>
            <p:nvPr/>
          </p:nvSpPr>
          <p:spPr>
            <a:xfrm>
              <a:off x="14047242" y="370468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A29D4C-9532-794D-B011-30EABEAB76F6}"/>
                </a:ext>
              </a:extLst>
            </p:cNvPr>
            <p:cNvSpPr/>
            <p:nvPr/>
          </p:nvSpPr>
          <p:spPr>
            <a:xfrm>
              <a:off x="22154994" y="10972048"/>
              <a:ext cx="1843633" cy="1850121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A451EBB-7409-8914-AA06-44F81AB05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963" y="338069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4FDF55-F72C-2FF4-3985-55396DE3CAA8}"/>
                </a:ext>
              </a:extLst>
            </p:cNvPr>
            <p:cNvCxnSpPr/>
            <p:nvPr/>
          </p:nvCxnSpPr>
          <p:spPr>
            <a:xfrm flipH="1">
              <a:off x="1457957" y="423131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0359AC-1AF4-43EB-8C7A-CFE923927916}"/>
                </a:ext>
              </a:extLst>
            </p:cNvPr>
            <p:cNvCxnSpPr/>
            <p:nvPr/>
          </p:nvCxnSpPr>
          <p:spPr>
            <a:xfrm flipH="1">
              <a:off x="1456824" y="510311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AA9F1A-5214-44AC-B615-FEE5AD9A6EED}"/>
                </a:ext>
              </a:extLst>
            </p:cNvPr>
            <p:cNvCxnSpPr/>
            <p:nvPr/>
          </p:nvCxnSpPr>
          <p:spPr>
            <a:xfrm flipH="1">
              <a:off x="1456818" y="595372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BA378A4-BBAA-6A8B-13E8-C9A10FDF623F}"/>
                </a:ext>
              </a:extLst>
            </p:cNvPr>
            <p:cNvCxnSpPr/>
            <p:nvPr/>
          </p:nvCxnSpPr>
          <p:spPr>
            <a:xfrm flipH="1">
              <a:off x="1456251" y="6825518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D66BADE-ACDF-8095-74A4-C93432E7E06A}"/>
                </a:ext>
              </a:extLst>
            </p:cNvPr>
            <p:cNvCxnSpPr/>
            <p:nvPr/>
          </p:nvCxnSpPr>
          <p:spPr>
            <a:xfrm flipH="1">
              <a:off x="1456246" y="767613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0D9B44B-82B1-9E58-804F-A960B7A1D9F8}"/>
                </a:ext>
              </a:extLst>
            </p:cNvPr>
            <p:cNvCxnSpPr/>
            <p:nvPr/>
          </p:nvCxnSpPr>
          <p:spPr>
            <a:xfrm flipH="1">
              <a:off x="1455113" y="8526740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AE6105-E571-DB0F-2D7B-FA0780CB690A}"/>
                </a:ext>
              </a:extLst>
            </p:cNvPr>
            <p:cNvCxnSpPr/>
            <p:nvPr/>
          </p:nvCxnSpPr>
          <p:spPr>
            <a:xfrm flipH="1">
              <a:off x="1455106" y="937735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67E760D-1A35-D7C4-BCC7-0E6CA81B224D}"/>
                </a:ext>
              </a:extLst>
            </p:cNvPr>
            <p:cNvCxnSpPr/>
            <p:nvPr/>
          </p:nvCxnSpPr>
          <p:spPr>
            <a:xfrm flipH="1">
              <a:off x="1453971" y="1024915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9F780C8-7537-08DE-DFF7-929D5701DDA8}"/>
                </a:ext>
              </a:extLst>
            </p:cNvPr>
            <p:cNvCxnSpPr/>
            <p:nvPr/>
          </p:nvCxnSpPr>
          <p:spPr>
            <a:xfrm flipH="1">
              <a:off x="1453964" y="11099764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8320BD8-C5F5-93F4-6F51-B474848D796B}"/>
                </a:ext>
              </a:extLst>
            </p:cNvPr>
            <p:cNvCxnSpPr/>
            <p:nvPr/>
          </p:nvCxnSpPr>
          <p:spPr>
            <a:xfrm flipH="1">
              <a:off x="1453402" y="11971559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CE53B1-17B6-0758-B6FF-D340577218E5}"/>
                </a:ext>
              </a:extLst>
            </p:cNvPr>
            <p:cNvCxnSpPr/>
            <p:nvPr/>
          </p:nvCxnSpPr>
          <p:spPr>
            <a:xfrm flipH="1">
              <a:off x="1453395" y="12822171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7A9C3A-8DF8-5C0F-4EBC-54DC527B40BF}"/>
                </a:ext>
              </a:extLst>
            </p:cNvPr>
            <p:cNvCxnSpPr/>
            <p:nvPr/>
          </p:nvCxnSpPr>
          <p:spPr>
            <a:xfrm flipH="1">
              <a:off x="1455394" y="13672785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872D8E2-240C-353C-0325-A8219CAC7F15}"/>
                </a:ext>
              </a:extLst>
            </p:cNvPr>
            <p:cNvCxnSpPr/>
            <p:nvPr/>
          </p:nvCxnSpPr>
          <p:spPr>
            <a:xfrm flipH="1">
              <a:off x="1455387" y="14523393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CFF3FE-DBD6-67B2-889A-FE9FDD446BE4}"/>
                </a:ext>
              </a:extLst>
            </p:cNvPr>
            <p:cNvCxnSpPr/>
            <p:nvPr/>
          </p:nvCxnSpPr>
          <p:spPr>
            <a:xfrm flipH="1">
              <a:off x="1454252" y="15395192"/>
              <a:ext cx="879738" cy="8506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486710C6-CDC2-6F4C-2317-12CFD653DC45}"/>
                </a:ext>
              </a:extLst>
            </p:cNvPr>
            <p:cNvGrpSpPr/>
            <p:nvPr/>
          </p:nvGrpSpPr>
          <p:grpSpPr>
            <a:xfrm rot="5400000">
              <a:off x="18435848" y="17665793"/>
              <a:ext cx="884306" cy="11993307"/>
              <a:chOff x="10264551" y="3108702"/>
              <a:chExt cx="276448" cy="374929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BDBB7DC-F9D7-E107-E517-AECE49B275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9" y="310870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FA3993-3015-CD40-D36E-5179D1466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977" y="337461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00EA58A-4F77-AB65-5609-D9FC3B4AD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2" y="3647154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64C7675-CC15-5787-F1C4-2DF72DF7D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620" y="391306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12894B2-4328-7963-B22C-C7BB78F718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4" y="4185607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D8A16094-7A3A-A846-33FF-5794CDBB9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442" y="4451522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093154C-D725-E3C1-98C3-5D81B599C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8" y="471743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1D5680D-3A21-58F6-8008-6E49DD194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086" y="498335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2F35BCB-A883-D3FA-0540-58BC97BA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31" y="5255889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7983397-71BA-DA9F-F4E4-3D8FA0711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729" y="5521803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DC30AF8-C21C-03EB-9843-30CC8F16D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3" y="5794341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E15533D-97C0-1572-1357-89095A953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4551" y="6060256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B24246A-C1DE-48E7-48B7-7D25ECD7B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6" y="6326170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B323C93-9556-EFF1-C1B7-65896C4E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65174" y="6592085"/>
                <a:ext cx="275020" cy="26591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BA4F91F2-E970-57EC-3A4D-4C7DAEABE66B}"/>
                </a:ext>
              </a:extLst>
            </p:cNvPr>
            <p:cNvSpPr/>
            <p:nvPr/>
          </p:nvSpPr>
          <p:spPr>
            <a:xfrm>
              <a:off x="2336274" y="2982127"/>
              <a:ext cx="23394099" cy="20207504"/>
            </a:xfrm>
            <a:custGeom>
              <a:avLst/>
              <a:gdLst>
                <a:gd name="connsiteX0" fmla="*/ 0 w 3285068"/>
                <a:gd name="connsiteY0" fmla="*/ 2794000 h 2997200"/>
                <a:gd name="connsiteX1" fmla="*/ 0 w 3285068"/>
                <a:gd name="connsiteY1" fmla="*/ 0 h 2997200"/>
                <a:gd name="connsiteX2" fmla="*/ 2023534 w 3285068"/>
                <a:gd name="connsiteY2" fmla="*/ 0 h 2997200"/>
                <a:gd name="connsiteX3" fmla="*/ 3285068 w 3285068"/>
                <a:gd name="connsiteY3" fmla="*/ 1261534 h 2997200"/>
                <a:gd name="connsiteX4" fmla="*/ 3285068 w 3285068"/>
                <a:gd name="connsiteY4" fmla="*/ 2717800 h 2997200"/>
                <a:gd name="connsiteX5" fmla="*/ 1591734 w 3285068"/>
                <a:gd name="connsiteY5" fmla="*/ 2717800 h 2997200"/>
                <a:gd name="connsiteX6" fmla="*/ 1591734 w 3285068"/>
                <a:gd name="connsiteY6" fmla="*/ 2777067 h 2997200"/>
                <a:gd name="connsiteX7" fmla="*/ 1591734 w 3285068"/>
                <a:gd name="connsiteY7" fmla="*/ 2777067 h 2997200"/>
                <a:gd name="connsiteX8" fmla="*/ 1566334 w 3285068"/>
                <a:gd name="connsiteY8" fmla="*/ 2997200 h 29972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7" fmla="*/ 1591734 w 3285068"/>
                <a:gd name="connsiteY7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6" fmla="*/ 1591734 w 3285068"/>
                <a:gd name="connsiteY6" fmla="*/ 2777067 h 2794000"/>
                <a:gd name="connsiteX0" fmla="*/ 0 w 3285068"/>
                <a:gd name="connsiteY0" fmla="*/ 2794000 h 2794000"/>
                <a:gd name="connsiteX1" fmla="*/ 0 w 3285068"/>
                <a:gd name="connsiteY1" fmla="*/ 0 h 2794000"/>
                <a:gd name="connsiteX2" fmla="*/ 2023534 w 3285068"/>
                <a:gd name="connsiteY2" fmla="*/ 0 h 2794000"/>
                <a:gd name="connsiteX3" fmla="*/ 3285068 w 3285068"/>
                <a:gd name="connsiteY3" fmla="*/ 1261534 h 2794000"/>
                <a:gd name="connsiteX4" fmla="*/ 3285068 w 3285068"/>
                <a:gd name="connsiteY4" fmla="*/ 2717800 h 2794000"/>
                <a:gd name="connsiteX5" fmla="*/ 1591734 w 3285068"/>
                <a:gd name="connsiteY5" fmla="*/ 2717800 h 2794000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2717800 h 3197624"/>
                <a:gd name="connsiteX5" fmla="*/ 1607583 w 3285068"/>
                <a:gd name="connsiteY5" fmla="*/ 3197624 h 3197624"/>
                <a:gd name="connsiteX0" fmla="*/ 0 w 3285068"/>
                <a:gd name="connsiteY0" fmla="*/ 2794000 h 3197624"/>
                <a:gd name="connsiteX1" fmla="*/ 0 w 3285068"/>
                <a:gd name="connsiteY1" fmla="*/ 0 h 3197624"/>
                <a:gd name="connsiteX2" fmla="*/ 2023534 w 3285068"/>
                <a:gd name="connsiteY2" fmla="*/ 0 h 3197624"/>
                <a:gd name="connsiteX3" fmla="*/ 3285068 w 3285068"/>
                <a:gd name="connsiteY3" fmla="*/ 1261534 h 3197624"/>
                <a:gd name="connsiteX4" fmla="*/ 3285068 w 3285068"/>
                <a:gd name="connsiteY4" fmla="*/ 3192676 h 3197624"/>
                <a:gd name="connsiteX5" fmla="*/ 1607583 w 3285068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3289030 w 3289030"/>
                <a:gd name="connsiteY3" fmla="*/ 1261534 h 3197624"/>
                <a:gd name="connsiteX4" fmla="*/ 3289030 w 3289030"/>
                <a:gd name="connsiteY4" fmla="*/ 3192676 h 3197624"/>
                <a:gd name="connsiteX5" fmla="*/ 1611545 w 3289030"/>
                <a:gd name="connsiteY5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662982 w 3289030"/>
                <a:gd name="connsiteY3" fmla="*/ 652769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393323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3962 w 3289030"/>
                <a:gd name="connsiteY1" fmla="*/ 0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0 w 3289030"/>
                <a:gd name="connsiteY0" fmla="*/ 2121258 h 3197624"/>
                <a:gd name="connsiteX1" fmla="*/ 224482 w 3289030"/>
                <a:gd name="connsiteY1" fmla="*/ 4946 h 3197624"/>
                <a:gd name="connsiteX2" fmla="*/ 2027496 w 3289030"/>
                <a:gd name="connsiteY2" fmla="*/ 0 h 3197624"/>
                <a:gd name="connsiteX3" fmla="*/ 2805626 w 3289030"/>
                <a:gd name="connsiteY3" fmla="*/ 543943 h 3197624"/>
                <a:gd name="connsiteX4" fmla="*/ 3289030 w 3289030"/>
                <a:gd name="connsiteY4" fmla="*/ 1261534 h 3197624"/>
                <a:gd name="connsiteX5" fmla="*/ 3289030 w 3289030"/>
                <a:gd name="connsiteY5" fmla="*/ 3192676 h 3197624"/>
                <a:gd name="connsiteX6" fmla="*/ 1611545 w 3289030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  <a:gd name="connsiteX0" fmla="*/ 1043 w 3064862"/>
                <a:gd name="connsiteY0" fmla="*/ 2111365 h 3197624"/>
                <a:gd name="connsiteX1" fmla="*/ 314 w 3064862"/>
                <a:gd name="connsiteY1" fmla="*/ 4946 h 3197624"/>
                <a:gd name="connsiteX2" fmla="*/ 1803328 w 3064862"/>
                <a:gd name="connsiteY2" fmla="*/ 0 h 3197624"/>
                <a:gd name="connsiteX3" fmla="*/ 2581458 w 3064862"/>
                <a:gd name="connsiteY3" fmla="*/ 543943 h 3197624"/>
                <a:gd name="connsiteX4" fmla="*/ 3064862 w 3064862"/>
                <a:gd name="connsiteY4" fmla="*/ 1261534 h 3197624"/>
                <a:gd name="connsiteX5" fmla="*/ 3064862 w 3064862"/>
                <a:gd name="connsiteY5" fmla="*/ 3192676 h 3197624"/>
                <a:gd name="connsiteX6" fmla="*/ 1387377 w 3064862"/>
                <a:gd name="connsiteY6" fmla="*/ 3197624 h 319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4862" h="3197624">
                  <a:moveTo>
                    <a:pt x="1043" y="2111365"/>
                  </a:moveTo>
                  <a:cubicBezTo>
                    <a:pt x="2364" y="1313591"/>
                    <a:pt x="-1007" y="802720"/>
                    <a:pt x="314" y="4946"/>
                  </a:cubicBezTo>
                  <a:lnTo>
                    <a:pt x="1803328" y="0"/>
                  </a:lnTo>
                  <a:lnTo>
                    <a:pt x="2581458" y="543943"/>
                  </a:lnTo>
                  <a:lnTo>
                    <a:pt x="3064862" y="1261534"/>
                  </a:lnTo>
                  <a:lnTo>
                    <a:pt x="3064862" y="3192676"/>
                  </a:lnTo>
                  <a:lnTo>
                    <a:pt x="1387377" y="3197624"/>
                  </a:lnTo>
                </a:path>
              </a:pathLst>
            </a:custGeom>
            <a:noFill/>
            <a:ln w="152400" cap="sq" cmpd="thinThick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E96786-B3A4-FB3F-C4CC-92E099B7AE97}"/>
                </a:ext>
              </a:extLst>
            </p:cNvPr>
            <p:cNvSpPr/>
            <p:nvPr/>
          </p:nvSpPr>
          <p:spPr>
            <a:xfrm>
              <a:off x="1889138" y="19926646"/>
              <a:ext cx="2924996" cy="809182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A5911B0-0401-15CA-AD35-9B0443CD1FB9}"/>
                </a:ext>
              </a:extLst>
            </p:cNvPr>
            <p:cNvSpPr txBox="1"/>
            <p:nvPr/>
          </p:nvSpPr>
          <p:spPr>
            <a:xfrm>
              <a:off x="5248299" y="19946204"/>
              <a:ext cx="22236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err="1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SunLight</a:t>
              </a:r>
              <a:endParaRPr lang="en-US" altLang="zh-CN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8435EF1-96A2-1D21-FE89-D958E998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5496" y="1531382"/>
              <a:ext cx="2383331" cy="2383331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D19ACAA-057C-8CF1-7771-CE3E7DC9EDCD}"/>
                </a:ext>
              </a:extLst>
            </p:cNvPr>
            <p:cNvSpPr/>
            <p:nvPr/>
          </p:nvSpPr>
          <p:spPr>
            <a:xfrm>
              <a:off x="1889138" y="21402096"/>
              <a:ext cx="1808920" cy="1808920"/>
            </a:xfrm>
            <a:prstGeom prst="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85D385-3D98-3AE1-36FF-A1AA67EC802D}"/>
                </a:ext>
              </a:extLst>
            </p:cNvPr>
            <p:cNvSpPr txBox="1"/>
            <p:nvPr/>
          </p:nvSpPr>
          <p:spPr>
            <a:xfrm>
              <a:off x="5248299" y="22083781"/>
              <a:ext cx="296562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Pillar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D29AC6-274F-1239-2821-1AD05F9A9F9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853157" y="17640731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1E3018F-9497-07B5-E512-46D5A8E7939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966901" y="15374006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CE16CD0-32E9-F6A9-2C44-6719D6556F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854184" y="12289817"/>
              <a:ext cx="2266725" cy="4715112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BDC161C-0E22-7F92-4544-C6F1BBFDBB4D}"/>
                </a:ext>
              </a:extLst>
            </p:cNvPr>
            <p:cNvSpPr/>
            <p:nvPr/>
          </p:nvSpPr>
          <p:spPr>
            <a:xfrm rot="5400000">
              <a:off x="19007995" y="20221597"/>
              <a:ext cx="1549903" cy="1638439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1D41700-D728-6F47-5DA4-8EA1957DD53B}"/>
                </a:ext>
              </a:extLst>
            </p:cNvPr>
            <p:cNvSpPr/>
            <p:nvPr/>
          </p:nvSpPr>
          <p:spPr>
            <a:xfrm rot="5400000">
              <a:off x="20037866" y="16515916"/>
              <a:ext cx="1426303" cy="4477335"/>
            </a:xfrm>
            <a:prstGeom prst="ellipse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1D5711B-E41B-5473-258E-E3E6AC91D791}"/>
                </a:ext>
              </a:extLst>
            </p:cNvPr>
            <p:cNvSpPr txBox="1"/>
            <p:nvPr/>
          </p:nvSpPr>
          <p:spPr>
            <a:xfrm>
              <a:off x="21315968" y="14406444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7095179-D825-81D4-1029-D37E216C6AA3}"/>
                </a:ext>
              </a:extLst>
            </p:cNvPr>
            <p:cNvSpPr txBox="1"/>
            <p:nvPr/>
          </p:nvSpPr>
          <p:spPr>
            <a:xfrm rot="5400000">
              <a:off x="14595518" y="19133560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AADAFA7-6914-FE0E-4229-009BFE0FF0B4}"/>
                </a:ext>
              </a:extLst>
            </p:cNvPr>
            <p:cNvSpPr txBox="1"/>
            <p:nvPr/>
          </p:nvSpPr>
          <p:spPr>
            <a:xfrm>
              <a:off x="21402522" y="20785723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81AB03-6050-83F5-FFFC-52E4EC194CB3}"/>
                </a:ext>
              </a:extLst>
            </p:cNvPr>
            <p:cNvSpPr txBox="1"/>
            <p:nvPr/>
          </p:nvSpPr>
          <p:spPr>
            <a:xfrm>
              <a:off x="19179909" y="20785723"/>
              <a:ext cx="21988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Sink</a:t>
              </a:r>
              <a:endParaRPr lang="zh-CN" altLang="en-US" sz="4400" b="1" dirty="0">
                <a:solidFill>
                  <a:schemeClr val="bg1"/>
                </a:solidFill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E9A190B-7F25-8A9F-B8D4-648BCDFB3835}"/>
                </a:ext>
              </a:extLst>
            </p:cNvPr>
            <p:cNvSpPr/>
            <p:nvPr/>
          </p:nvSpPr>
          <p:spPr>
            <a:xfrm>
              <a:off x="19074091" y="12350789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2:DRILL THE HOLE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E6888-E869-F13F-F0DF-187DC8BBDA4B}"/>
                </a:ext>
              </a:extLst>
            </p:cNvPr>
            <p:cNvSpPr/>
            <p:nvPr/>
          </p:nvSpPr>
          <p:spPr>
            <a:xfrm>
              <a:off x="17940022" y="19023330"/>
              <a:ext cx="5967639" cy="17271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tx1"/>
                  </a:solidFill>
                </a:rPr>
                <a:t>TASK 1:CLEAN DISHES</a:t>
              </a:r>
              <a:endParaRPr lang="zh-CN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57CD50E-25FA-8FE3-B2F1-1AB3159AA44C}"/>
                </a:ext>
              </a:extLst>
            </p:cNvPr>
            <p:cNvSpPr/>
            <p:nvPr/>
          </p:nvSpPr>
          <p:spPr>
            <a:xfrm rot="16200000">
              <a:off x="2913709" y="16832351"/>
              <a:ext cx="957938" cy="3007080"/>
            </a:xfrm>
            <a:prstGeom prst="ellipse">
              <a:avLst/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01B629F-541E-CB75-921F-F40F30144BC6}"/>
                </a:ext>
              </a:extLst>
            </p:cNvPr>
            <p:cNvSpPr txBox="1"/>
            <p:nvPr/>
          </p:nvSpPr>
          <p:spPr>
            <a:xfrm>
              <a:off x="5248299" y="17883088"/>
              <a:ext cx="32095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Robotic arms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CBCBFC6-64B9-B260-101D-317001CAD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3652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619888F-5FA7-DCEE-C81A-F2DEABC6ABF8}"/>
                </a:ext>
              </a:extLst>
            </p:cNvPr>
            <p:cNvCxnSpPr>
              <a:cxnSpLocks/>
            </p:cNvCxnSpPr>
            <p:nvPr/>
          </p:nvCxnSpPr>
          <p:spPr>
            <a:xfrm>
              <a:off x="14415098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1C70CD3-FED8-FBC4-FDB0-9FE4AC0094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86544" y="1750811"/>
              <a:ext cx="0" cy="6816333"/>
            </a:xfrm>
            <a:prstGeom prst="straightConnector1">
              <a:avLst/>
            </a:prstGeom>
            <a:ln w="98425">
              <a:solidFill>
                <a:schemeClr val="tx1"/>
              </a:solidFill>
              <a:prstDash val="solid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5B8FC8FB-7405-A1E2-EEDF-77CD91ED5937}"/>
              </a:ext>
            </a:extLst>
          </p:cNvPr>
          <p:cNvGrpSpPr/>
          <p:nvPr/>
        </p:nvGrpSpPr>
        <p:grpSpPr>
          <a:xfrm>
            <a:off x="2280954" y="2574275"/>
            <a:ext cx="23697650" cy="20615368"/>
            <a:chOff x="2934337" y="252796"/>
            <a:chExt cx="7408261" cy="644469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8351E9-4090-51E4-EA49-41764A8B0C97}"/>
                </a:ext>
              </a:extLst>
            </p:cNvPr>
            <p:cNvSpPr/>
            <p:nvPr/>
          </p:nvSpPr>
          <p:spPr>
            <a:xfrm>
              <a:off x="2934337" y="252796"/>
              <a:ext cx="4326429" cy="258724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08D92DD-B3A1-FC33-60C5-362756D7A38C}"/>
                </a:ext>
              </a:extLst>
            </p:cNvPr>
            <p:cNvSpPr/>
            <p:nvPr/>
          </p:nvSpPr>
          <p:spPr>
            <a:xfrm rot="1800000">
              <a:off x="7041662" y="774484"/>
              <a:ext cx="2162356" cy="258724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4FC15F-0B08-DB17-BAA9-B56AFBDD76E2}"/>
                </a:ext>
              </a:extLst>
            </p:cNvPr>
            <p:cNvSpPr/>
            <p:nvPr/>
          </p:nvSpPr>
          <p:spPr>
            <a:xfrm rot="3060441">
              <a:off x="8651001" y="2043376"/>
              <a:ext cx="1963974" cy="257817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E584BF3-A498-AC49-A803-01D7982F32C1}"/>
                </a:ext>
              </a:extLst>
            </p:cNvPr>
            <p:cNvSpPr/>
            <p:nvPr/>
          </p:nvSpPr>
          <p:spPr>
            <a:xfrm rot="5400000">
              <a:off x="8293450" y="4648338"/>
              <a:ext cx="3840480" cy="257817"/>
            </a:xfrm>
            <a:prstGeom prst="rect">
              <a:avLst/>
            </a:prstGeom>
            <a:solidFill>
              <a:srgbClr val="00FFFF"/>
            </a:solidFill>
            <a:ln cmpd="sng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657FFD9-ADC8-8F5C-633C-8D18E4109932}"/>
              </a:ext>
            </a:extLst>
          </p:cNvPr>
          <p:cNvSpPr/>
          <p:nvPr/>
        </p:nvSpPr>
        <p:spPr>
          <a:xfrm>
            <a:off x="2873441" y="3350771"/>
            <a:ext cx="22318738" cy="19350198"/>
          </a:xfrm>
          <a:custGeom>
            <a:avLst/>
            <a:gdLst>
              <a:gd name="connsiteX0" fmla="*/ 0 w 3285068"/>
              <a:gd name="connsiteY0" fmla="*/ 2794000 h 2997200"/>
              <a:gd name="connsiteX1" fmla="*/ 0 w 3285068"/>
              <a:gd name="connsiteY1" fmla="*/ 0 h 2997200"/>
              <a:gd name="connsiteX2" fmla="*/ 2023534 w 3285068"/>
              <a:gd name="connsiteY2" fmla="*/ 0 h 2997200"/>
              <a:gd name="connsiteX3" fmla="*/ 3285068 w 3285068"/>
              <a:gd name="connsiteY3" fmla="*/ 1261534 h 2997200"/>
              <a:gd name="connsiteX4" fmla="*/ 3285068 w 3285068"/>
              <a:gd name="connsiteY4" fmla="*/ 2717800 h 2997200"/>
              <a:gd name="connsiteX5" fmla="*/ 1591734 w 3285068"/>
              <a:gd name="connsiteY5" fmla="*/ 2717800 h 2997200"/>
              <a:gd name="connsiteX6" fmla="*/ 1591734 w 3285068"/>
              <a:gd name="connsiteY6" fmla="*/ 2777067 h 2997200"/>
              <a:gd name="connsiteX7" fmla="*/ 1591734 w 3285068"/>
              <a:gd name="connsiteY7" fmla="*/ 2777067 h 2997200"/>
              <a:gd name="connsiteX8" fmla="*/ 1566334 w 3285068"/>
              <a:gd name="connsiteY8" fmla="*/ 2997200 h 29972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6" fmla="*/ 1591734 w 3285068"/>
              <a:gd name="connsiteY6" fmla="*/ 2777067 h 2794000"/>
              <a:gd name="connsiteX7" fmla="*/ 1591734 w 3285068"/>
              <a:gd name="connsiteY7" fmla="*/ 2777067 h 27940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6" fmla="*/ 1591734 w 3285068"/>
              <a:gd name="connsiteY6" fmla="*/ 2777067 h 27940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0" fmla="*/ 0 w 3285068"/>
              <a:gd name="connsiteY0" fmla="*/ 2794000 h 3197624"/>
              <a:gd name="connsiteX1" fmla="*/ 0 w 3285068"/>
              <a:gd name="connsiteY1" fmla="*/ 0 h 3197624"/>
              <a:gd name="connsiteX2" fmla="*/ 2023534 w 3285068"/>
              <a:gd name="connsiteY2" fmla="*/ 0 h 3197624"/>
              <a:gd name="connsiteX3" fmla="*/ 3285068 w 3285068"/>
              <a:gd name="connsiteY3" fmla="*/ 1261534 h 3197624"/>
              <a:gd name="connsiteX4" fmla="*/ 3285068 w 3285068"/>
              <a:gd name="connsiteY4" fmla="*/ 2717800 h 3197624"/>
              <a:gd name="connsiteX5" fmla="*/ 1607583 w 3285068"/>
              <a:gd name="connsiteY5" fmla="*/ 3197624 h 3197624"/>
              <a:gd name="connsiteX0" fmla="*/ 0 w 3285068"/>
              <a:gd name="connsiteY0" fmla="*/ 2794000 h 3197624"/>
              <a:gd name="connsiteX1" fmla="*/ 0 w 3285068"/>
              <a:gd name="connsiteY1" fmla="*/ 0 h 3197624"/>
              <a:gd name="connsiteX2" fmla="*/ 2023534 w 3285068"/>
              <a:gd name="connsiteY2" fmla="*/ 0 h 3197624"/>
              <a:gd name="connsiteX3" fmla="*/ 3285068 w 3285068"/>
              <a:gd name="connsiteY3" fmla="*/ 1261534 h 3197624"/>
              <a:gd name="connsiteX4" fmla="*/ 3285068 w 3285068"/>
              <a:gd name="connsiteY4" fmla="*/ 3192676 h 3197624"/>
              <a:gd name="connsiteX5" fmla="*/ 1607583 w 3285068"/>
              <a:gd name="connsiteY5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3289030 w 3289030"/>
              <a:gd name="connsiteY3" fmla="*/ 1261534 h 3197624"/>
              <a:gd name="connsiteX4" fmla="*/ 3289030 w 3289030"/>
              <a:gd name="connsiteY4" fmla="*/ 3192676 h 3197624"/>
              <a:gd name="connsiteX5" fmla="*/ 1611545 w 3289030"/>
              <a:gd name="connsiteY5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662982 w 3289030"/>
              <a:gd name="connsiteY3" fmla="*/ 652769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121258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121258 h 3197624"/>
              <a:gd name="connsiteX1" fmla="*/ 224482 w 3289030"/>
              <a:gd name="connsiteY1" fmla="*/ 4946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1043 w 3064862"/>
              <a:gd name="connsiteY0" fmla="*/ 211136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  <a:gd name="connsiteX0" fmla="*/ 1043 w 3064862"/>
              <a:gd name="connsiteY0" fmla="*/ 211136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  <a:gd name="connsiteX0" fmla="*/ 1043 w 3064862"/>
              <a:gd name="connsiteY0" fmla="*/ 215164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  <a:gd name="connsiteX0" fmla="*/ 1043 w 3064862"/>
              <a:gd name="connsiteY0" fmla="*/ 215164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62" h="3197624">
                <a:moveTo>
                  <a:pt x="1043" y="2151645"/>
                </a:moveTo>
                <a:cubicBezTo>
                  <a:pt x="2364" y="1353871"/>
                  <a:pt x="-1007" y="802720"/>
                  <a:pt x="314" y="4946"/>
                </a:cubicBezTo>
                <a:lnTo>
                  <a:pt x="1803328" y="0"/>
                </a:lnTo>
                <a:lnTo>
                  <a:pt x="2581458" y="543943"/>
                </a:lnTo>
                <a:lnTo>
                  <a:pt x="3064862" y="1261534"/>
                </a:lnTo>
                <a:lnTo>
                  <a:pt x="3064862" y="3192676"/>
                </a:lnTo>
                <a:lnTo>
                  <a:pt x="1387377" y="3197624"/>
                </a:lnTo>
              </a:path>
            </a:pathLst>
          </a:custGeom>
          <a:noFill/>
          <a:ln w="152400" cap="sq" cmpd="thinThick">
            <a:solidFill>
              <a:schemeClr val="tx1"/>
            </a:soli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CBBDD1-C93A-8E2F-45F9-1F353658799E}"/>
              </a:ext>
            </a:extLst>
          </p:cNvPr>
          <p:cNvSpPr/>
          <p:nvPr/>
        </p:nvSpPr>
        <p:spPr>
          <a:xfrm>
            <a:off x="14047242" y="3704688"/>
            <a:ext cx="1843633" cy="1850121"/>
          </a:xfrm>
          <a:prstGeom prst="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825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A29D4C-9532-794D-B011-30EABEAB76F6}"/>
              </a:ext>
            </a:extLst>
          </p:cNvPr>
          <p:cNvSpPr/>
          <p:nvPr/>
        </p:nvSpPr>
        <p:spPr>
          <a:xfrm>
            <a:off x="22154994" y="10972048"/>
            <a:ext cx="1843633" cy="1850121"/>
          </a:xfrm>
          <a:prstGeom prst="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825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A451EBB-7409-8914-AA06-44F81AB05373}"/>
              </a:ext>
            </a:extLst>
          </p:cNvPr>
          <p:cNvCxnSpPr>
            <a:cxnSpLocks/>
          </p:cNvCxnSpPr>
          <p:nvPr/>
        </p:nvCxnSpPr>
        <p:spPr>
          <a:xfrm flipH="1">
            <a:off x="1457963" y="3380699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B4FDF55-F72C-2FF4-3985-55396DE3CAA8}"/>
              </a:ext>
            </a:extLst>
          </p:cNvPr>
          <p:cNvCxnSpPr/>
          <p:nvPr/>
        </p:nvCxnSpPr>
        <p:spPr>
          <a:xfrm flipH="1">
            <a:off x="1457957" y="4231311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50359AC-1AF4-43EB-8C7A-CFE923927916}"/>
              </a:ext>
            </a:extLst>
          </p:cNvPr>
          <p:cNvCxnSpPr/>
          <p:nvPr/>
        </p:nvCxnSpPr>
        <p:spPr>
          <a:xfrm flipH="1">
            <a:off x="1456824" y="5103110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AA9F1A-5214-44AC-B615-FEE5AD9A6EED}"/>
              </a:ext>
            </a:extLst>
          </p:cNvPr>
          <p:cNvCxnSpPr/>
          <p:nvPr/>
        </p:nvCxnSpPr>
        <p:spPr>
          <a:xfrm flipH="1">
            <a:off x="1456818" y="5953720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A378A4-BBAA-6A8B-13E8-C9A10FDF623F}"/>
              </a:ext>
            </a:extLst>
          </p:cNvPr>
          <p:cNvCxnSpPr/>
          <p:nvPr/>
        </p:nvCxnSpPr>
        <p:spPr>
          <a:xfrm flipH="1">
            <a:off x="1456251" y="6825518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D66BADE-ACDF-8095-74A4-C93432E7E06A}"/>
              </a:ext>
            </a:extLst>
          </p:cNvPr>
          <p:cNvCxnSpPr/>
          <p:nvPr/>
        </p:nvCxnSpPr>
        <p:spPr>
          <a:xfrm flipH="1">
            <a:off x="1456246" y="7676130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D9B44B-82B1-9E58-804F-A960B7A1D9F8}"/>
              </a:ext>
            </a:extLst>
          </p:cNvPr>
          <p:cNvCxnSpPr/>
          <p:nvPr/>
        </p:nvCxnSpPr>
        <p:spPr>
          <a:xfrm flipH="1">
            <a:off x="1455113" y="8526740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AE6105-E571-DB0F-2D7B-FA0780CB690A}"/>
              </a:ext>
            </a:extLst>
          </p:cNvPr>
          <p:cNvCxnSpPr/>
          <p:nvPr/>
        </p:nvCxnSpPr>
        <p:spPr>
          <a:xfrm flipH="1">
            <a:off x="1455106" y="9377352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7E760D-1A35-D7C4-BCC7-0E6CA81B224D}"/>
              </a:ext>
            </a:extLst>
          </p:cNvPr>
          <p:cNvCxnSpPr/>
          <p:nvPr/>
        </p:nvCxnSpPr>
        <p:spPr>
          <a:xfrm flipH="1">
            <a:off x="1453971" y="10249151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9F780C8-7537-08DE-DFF7-929D5701DDA8}"/>
              </a:ext>
            </a:extLst>
          </p:cNvPr>
          <p:cNvCxnSpPr/>
          <p:nvPr/>
        </p:nvCxnSpPr>
        <p:spPr>
          <a:xfrm flipH="1">
            <a:off x="1453964" y="11099764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8320BD8-C5F5-93F4-6F51-B474848D796B}"/>
              </a:ext>
            </a:extLst>
          </p:cNvPr>
          <p:cNvCxnSpPr/>
          <p:nvPr/>
        </p:nvCxnSpPr>
        <p:spPr>
          <a:xfrm flipH="1">
            <a:off x="1453402" y="11971559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4CE53B1-17B6-0758-B6FF-D340577218E5}"/>
              </a:ext>
            </a:extLst>
          </p:cNvPr>
          <p:cNvCxnSpPr/>
          <p:nvPr/>
        </p:nvCxnSpPr>
        <p:spPr>
          <a:xfrm flipH="1">
            <a:off x="1453395" y="12822171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7A9C3A-8DF8-5C0F-4EBC-54DC527B40BF}"/>
              </a:ext>
            </a:extLst>
          </p:cNvPr>
          <p:cNvCxnSpPr/>
          <p:nvPr/>
        </p:nvCxnSpPr>
        <p:spPr>
          <a:xfrm flipH="1">
            <a:off x="1455394" y="13672785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872D8E2-240C-353C-0325-A8219CAC7F15}"/>
              </a:ext>
            </a:extLst>
          </p:cNvPr>
          <p:cNvCxnSpPr/>
          <p:nvPr/>
        </p:nvCxnSpPr>
        <p:spPr>
          <a:xfrm flipH="1">
            <a:off x="1455387" y="14523393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6CFF3FE-DBD6-67B2-889A-FE9FDD446BE4}"/>
              </a:ext>
            </a:extLst>
          </p:cNvPr>
          <p:cNvCxnSpPr/>
          <p:nvPr/>
        </p:nvCxnSpPr>
        <p:spPr>
          <a:xfrm flipH="1">
            <a:off x="1454252" y="15395192"/>
            <a:ext cx="879738" cy="850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86710C6-CDC2-6F4C-2317-12CFD653DC45}"/>
              </a:ext>
            </a:extLst>
          </p:cNvPr>
          <p:cNvGrpSpPr/>
          <p:nvPr/>
        </p:nvGrpSpPr>
        <p:grpSpPr>
          <a:xfrm rot="5400000">
            <a:off x="18435848" y="17665793"/>
            <a:ext cx="884306" cy="11993307"/>
            <a:chOff x="10264551" y="3108702"/>
            <a:chExt cx="276448" cy="3749298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BDBB7DC-F9D7-E107-E517-AECE49B275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979" y="3108702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DFA3993-3015-CD40-D36E-5179D1466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977" y="3374617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00EA58A-4F77-AB65-5609-D9FC3B4AD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622" y="3647154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64C7675-CC15-5787-F1C4-2DF72DF7D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620" y="3913069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2894B2-4328-7963-B22C-C7BB78F71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444" y="4185607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8A16094-7A3A-A846-33FF-5794CDBB9A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442" y="4451522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093154C-D725-E3C1-98C3-5D81B599C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088" y="4717436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1D5680D-3A21-58F6-8008-6E49DD194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086" y="4983351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2F35BCB-A883-D3FA-0540-58BC97BA5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4731" y="5255889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7983397-71BA-DA9F-F4E4-3D8FA0711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4729" y="5521803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30AF8-C21C-03EB-9843-30CC8F16D2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4553" y="5794341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15533D-97C0-1572-1357-89095A953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4551" y="6060256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24246A-C1DE-48E7-48B7-7D25ECD7B6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176" y="6326170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B323C93-9556-EFF1-C1B7-65896C4EDD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5174" y="6592085"/>
              <a:ext cx="275020" cy="265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A4F91F2-E970-57EC-3A4D-4C7DAEABE66B}"/>
              </a:ext>
            </a:extLst>
          </p:cNvPr>
          <p:cNvSpPr/>
          <p:nvPr/>
        </p:nvSpPr>
        <p:spPr>
          <a:xfrm>
            <a:off x="2336274" y="2982127"/>
            <a:ext cx="23394099" cy="20207504"/>
          </a:xfrm>
          <a:custGeom>
            <a:avLst/>
            <a:gdLst>
              <a:gd name="connsiteX0" fmla="*/ 0 w 3285068"/>
              <a:gd name="connsiteY0" fmla="*/ 2794000 h 2997200"/>
              <a:gd name="connsiteX1" fmla="*/ 0 w 3285068"/>
              <a:gd name="connsiteY1" fmla="*/ 0 h 2997200"/>
              <a:gd name="connsiteX2" fmla="*/ 2023534 w 3285068"/>
              <a:gd name="connsiteY2" fmla="*/ 0 h 2997200"/>
              <a:gd name="connsiteX3" fmla="*/ 3285068 w 3285068"/>
              <a:gd name="connsiteY3" fmla="*/ 1261534 h 2997200"/>
              <a:gd name="connsiteX4" fmla="*/ 3285068 w 3285068"/>
              <a:gd name="connsiteY4" fmla="*/ 2717800 h 2997200"/>
              <a:gd name="connsiteX5" fmla="*/ 1591734 w 3285068"/>
              <a:gd name="connsiteY5" fmla="*/ 2717800 h 2997200"/>
              <a:gd name="connsiteX6" fmla="*/ 1591734 w 3285068"/>
              <a:gd name="connsiteY6" fmla="*/ 2777067 h 2997200"/>
              <a:gd name="connsiteX7" fmla="*/ 1591734 w 3285068"/>
              <a:gd name="connsiteY7" fmla="*/ 2777067 h 2997200"/>
              <a:gd name="connsiteX8" fmla="*/ 1566334 w 3285068"/>
              <a:gd name="connsiteY8" fmla="*/ 2997200 h 29972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6" fmla="*/ 1591734 w 3285068"/>
              <a:gd name="connsiteY6" fmla="*/ 2777067 h 2794000"/>
              <a:gd name="connsiteX7" fmla="*/ 1591734 w 3285068"/>
              <a:gd name="connsiteY7" fmla="*/ 2777067 h 27940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6" fmla="*/ 1591734 w 3285068"/>
              <a:gd name="connsiteY6" fmla="*/ 2777067 h 2794000"/>
              <a:gd name="connsiteX0" fmla="*/ 0 w 3285068"/>
              <a:gd name="connsiteY0" fmla="*/ 2794000 h 2794000"/>
              <a:gd name="connsiteX1" fmla="*/ 0 w 3285068"/>
              <a:gd name="connsiteY1" fmla="*/ 0 h 2794000"/>
              <a:gd name="connsiteX2" fmla="*/ 2023534 w 3285068"/>
              <a:gd name="connsiteY2" fmla="*/ 0 h 2794000"/>
              <a:gd name="connsiteX3" fmla="*/ 3285068 w 3285068"/>
              <a:gd name="connsiteY3" fmla="*/ 1261534 h 2794000"/>
              <a:gd name="connsiteX4" fmla="*/ 3285068 w 3285068"/>
              <a:gd name="connsiteY4" fmla="*/ 2717800 h 2794000"/>
              <a:gd name="connsiteX5" fmla="*/ 1591734 w 3285068"/>
              <a:gd name="connsiteY5" fmla="*/ 2717800 h 2794000"/>
              <a:gd name="connsiteX0" fmla="*/ 0 w 3285068"/>
              <a:gd name="connsiteY0" fmla="*/ 2794000 h 3197624"/>
              <a:gd name="connsiteX1" fmla="*/ 0 w 3285068"/>
              <a:gd name="connsiteY1" fmla="*/ 0 h 3197624"/>
              <a:gd name="connsiteX2" fmla="*/ 2023534 w 3285068"/>
              <a:gd name="connsiteY2" fmla="*/ 0 h 3197624"/>
              <a:gd name="connsiteX3" fmla="*/ 3285068 w 3285068"/>
              <a:gd name="connsiteY3" fmla="*/ 1261534 h 3197624"/>
              <a:gd name="connsiteX4" fmla="*/ 3285068 w 3285068"/>
              <a:gd name="connsiteY4" fmla="*/ 2717800 h 3197624"/>
              <a:gd name="connsiteX5" fmla="*/ 1607583 w 3285068"/>
              <a:gd name="connsiteY5" fmla="*/ 3197624 h 3197624"/>
              <a:gd name="connsiteX0" fmla="*/ 0 w 3285068"/>
              <a:gd name="connsiteY0" fmla="*/ 2794000 h 3197624"/>
              <a:gd name="connsiteX1" fmla="*/ 0 w 3285068"/>
              <a:gd name="connsiteY1" fmla="*/ 0 h 3197624"/>
              <a:gd name="connsiteX2" fmla="*/ 2023534 w 3285068"/>
              <a:gd name="connsiteY2" fmla="*/ 0 h 3197624"/>
              <a:gd name="connsiteX3" fmla="*/ 3285068 w 3285068"/>
              <a:gd name="connsiteY3" fmla="*/ 1261534 h 3197624"/>
              <a:gd name="connsiteX4" fmla="*/ 3285068 w 3285068"/>
              <a:gd name="connsiteY4" fmla="*/ 3192676 h 3197624"/>
              <a:gd name="connsiteX5" fmla="*/ 1607583 w 3285068"/>
              <a:gd name="connsiteY5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3289030 w 3289030"/>
              <a:gd name="connsiteY3" fmla="*/ 1261534 h 3197624"/>
              <a:gd name="connsiteX4" fmla="*/ 3289030 w 3289030"/>
              <a:gd name="connsiteY4" fmla="*/ 3192676 h 3197624"/>
              <a:gd name="connsiteX5" fmla="*/ 1611545 w 3289030"/>
              <a:gd name="connsiteY5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662982 w 3289030"/>
              <a:gd name="connsiteY3" fmla="*/ 652769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393323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121258 h 3197624"/>
              <a:gd name="connsiteX1" fmla="*/ 3962 w 3289030"/>
              <a:gd name="connsiteY1" fmla="*/ 0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0 w 3289030"/>
              <a:gd name="connsiteY0" fmla="*/ 2121258 h 3197624"/>
              <a:gd name="connsiteX1" fmla="*/ 224482 w 3289030"/>
              <a:gd name="connsiteY1" fmla="*/ 4946 h 3197624"/>
              <a:gd name="connsiteX2" fmla="*/ 2027496 w 3289030"/>
              <a:gd name="connsiteY2" fmla="*/ 0 h 3197624"/>
              <a:gd name="connsiteX3" fmla="*/ 2805626 w 3289030"/>
              <a:gd name="connsiteY3" fmla="*/ 543943 h 3197624"/>
              <a:gd name="connsiteX4" fmla="*/ 3289030 w 3289030"/>
              <a:gd name="connsiteY4" fmla="*/ 1261534 h 3197624"/>
              <a:gd name="connsiteX5" fmla="*/ 3289030 w 3289030"/>
              <a:gd name="connsiteY5" fmla="*/ 3192676 h 3197624"/>
              <a:gd name="connsiteX6" fmla="*/ 1611545 w 3289030"/>
              <a:gd name="connsiteY6" fmla="*/ 3197624 h 3197624"/>
              <a:gd name="connsiteX0" fmla="*/ 1043 w 3064862"/>
              <a:gd name="connsiteY0" fmla="*/ 211136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  <a:gd name="connsiteX0" fmla="*/ 1043 w 3064862"/>
              <a:gd name="connsiteY0" fmla="*/ 2111365 h 3197624"/>
              <a:gd name="connsiteX1" fmla="*/ 314 w 3064862"/>
              <a:gd name="connsiteY1" fmla="*/ 4946 h 3197624"/>
              <a:gd name="connsiteX2" fmla="*/ 1803328 w 3064862"/>
              <a:gd name="connsiteY2" fmla="*/ 0 h 3197624"/>
              <a:gd name="connsiteX3" fmla="*/ 2581458 w 3064862"/>
              <a:gd name="connsiteY3" fmla="*/ 543943 h 3197624"/>
              <a:gd name="connsiteX4" fmla="*/ 3064862 w 3064862"/>
              <a:gd name="connsiteY4" fmla="*/ 1261534 h 3197624"/>
              <a:gd name="connsiteX5" fmla="*/ 3064862 w 3064862"/>
              <a:gd name="connsiteY5" fmla="*/ 3192676 h 3197624"/>
              <a:gd name="connsiteX6" fmla="*/ 1387377 w 3064862"/>
              <a:gd name="connsiteY6" fmla="*/ 3197624 h 31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62" h="3197624">
                <a:moveTo>
                  <a:pt x="1043" y="2111365"/>
                </a:moveTo>
                <a:cubicBezTo>
                  <a:pt x="2364" y="1313591"/>
                  <a:pt x="-1007" y="802720"/>
                  <a:pt x="314" y="4946"/>
                </a:cubicBezTo>
                <a:lnTo>
                  <a:pt x="1803328" y="0"/>
                </a:lnTo>
                <a:lnTo>
                  <a:pt x="2581458" y="543943"/>
                </a:lnTo>
                <a:lnTo>
                  <a:pt x="3064862" y="1261534"/>
                </a:lnTo>
                <a:lnTo>
                  <a:pt x="3064862" y="3192676"/>
                </a:lnTo>
                <a:lnTo>
                  <a:pt x="1387377" y="3197624"/>
                </a:lnTo>
              </a:path>
            </a:pathLst>
          </a:custGeom>
          <a:noFill/>
          <a:ln w="152400" cap="sq" cmpd="thinThick">
            <a:solidFill>
              <a:schemeClr val="tx1"/>
            </a:soli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96786-B3A4-FB3F-C4CC-92E099B7AE97}"/>
              </a:ext>
            </a:extLst>
          </p:cNvPr>
          <p:cNvSpPr/>
          <p:nvPr/>
        </p:nvSpPr>
        <p:spPr>
          <a:xfrm>
            <a:off x="1889138" y="19926646"/>
            <a:ext cx="2924996" cy="809182"/>
          </a:xfrm>
          <a:prstGeom prst="rect">
            <a:avLst/>
          </a:prstGeom>
          <a:solidFill>
            <a:srgbClr val="00FFFF"/>
          </a:solidFill>
          <a:ln cmpd="sng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5911B0-0401-15CA-AD35-9B0443CD1FB9}"/>
              </a:ext>
            </a:extLst>
          </p:cNvPr>
          <p:cNvSpPr txBox="1"/>
          <p:nvPr/>
        </p:nvSpPr>
        <p:spPr>
          <a:xfrm>
            <a:off x="5248299" y="19946204"/>
            <a:ext cx="2223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rPr>
              <a:t>SunLight</a:t>
            </a:r>
            <a:endParaRPr lang="en-US" altLang="zh-CN" sz="4400" b="1" dirty="0">
              <a:latin typeface="HGB1X_CNKI" panose="02000500000000000000" pitchFamily="2" charset="-122"/>
              <a:ea typeface="HGB1X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8435EF1-96A2-1D21-FE89-D958E998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496" y="1531382"/>
            <a:ext cx="2383331" cy="2383331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D19ACAA-057C-8CF1-7771-CE3E7DC9EDCD}"/>
              </a:ext>
            </a:extLst>
          </p:cNvPr>
          <p:cNvSpPr/>
          <p:nvPr/>
        </p:nvSpPr>
        <p:spPr>
          <a:xfrm>
            <a:off x="1889138" y="21402096"/>
            <a:ext cx="1808920" cy="1808920"/>
          </a:xfrm>
          <a:prstGeom prst="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825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5D385-3D98-3AE1-36FF-A1AA67EC802D}"/>
              </a:ext>
            </a:extLst>
          </p:cNvPr>
          <p:cNvSpPr txBox="1"/>
          <p:nvPr/>
        </p:nvSpPr>
        <p:spPr>
          <a:xfrm>
            <a:off x="5248299" y="22083781"/>
            <a:ext cx="29656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rPr>
              <a:t>Pillar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CE16CD0-32E9-F6A9-2C44-6719D6556FBD}"/>
              </a:ext>
            </a:extLst>
          </p:cNvPr>
          <p:cNvSpPr>
            <a:spLocks noChangeAspect="1"/>
          </p:cNvSpPr>
          <p:nvPr/>
        </p:nvSpPr>
        <p:spPr>
          <a:xfrm rot="5400000">
            <a:off x="18185832" y="9623672"/>
            <a:ext cx="2266725" cy="4715112"/>
          </a:xfrm>
          <a:prstGeom prst="rect">
            <a:avLst/>
          </a:prstGeom>
          <a:solidFill>
            <a:srgbClr val="FFFF00"/>
          </a:solidFill>
          <a:ln w="857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D5711B-E41B-5473-258E-E3E6AC91D791}"/>
              </a:ext>
            </a:extLst>
          </p:cNvPr>
          <p:cNvSpPr txBox="1"/>
          <p:nvPr/>
        </p:nvSpPr>
        <p:spPr>
          <a:xfrm>
            <a:off x="18647616" y="11740299"/>
            <a:ext cx="2924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rPr>
              <a:t>Desk</a:t>
            </a:r>
            <a:endParaRPr lang="zh-CN" altLang="en-US" sz="4400" b="1" dirty="0">
              <a:latin typeface="HGB1X_CNKI" panose="02000500000000000000" pitchFamily="2" charset="-122"/>
              <a:ea typeface="HGB1X_CNKI" panose="020005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CEBF3E-0938-1717-C0EF-7E28BF585616}"/>
              </a:ext>
            </a:extLst>
          </p:cNvPr>
          <p:cNvGrpSpPr/>
          <p:nvPr/>
        </p:nvGrpSpPr>
        <p:grpSpPr>
          <a:xfrm rot="16200000">
            <a:off x="19708847" y="17997303"/>
            <a:ext cx="2266725" cy="6800174"/>
            <a:chOff x="5674922" y="17890152"/>
            <a:chExt cx="2266725" cy="680017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1E3018F-9497-07B5-E512-46D5A8E7939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74922" y="17890152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7095179-D825-81D4-1029-D37E216C6AA3}"/>
                </a:ext>
              </a:extLst>
            </p:cNvPr>
            <p:cNvSpPr txBox="1"/>
            <p:nvPr/>
          </p:nvSpPr>
          <p:spPr>
            <a:xfrm rot="5400000">
              <a:off x="5303538" y="21649707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B61305-FB02-FEF4-2CF8-8507E998F2E9}"/>
              </a:ext>
            </a:extLst>
          </p:cNvPr>
          <p:cNvGrpSpPr/>
          <p:nvPr/>
        </p:nvGrpSpPr>
        <p:grpSpPr>
          <a:xfrm rot="5400000">
            <a:off x="19679796" y="15415987"/>
            <a:ext cx="6800174" cy="2266725"/>
            <a:chOff x="17586433" y="19907455"/>
            <a:chExt cx="6800174" cy="226672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D29AC6-274F-1239-2821-1AD05F9A9F9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853157" y="17640731"/>
              <a:ext cx="2266725" cy="6800174"/>
            </a:xfrm>
            <a:prstGeom prst="rect">
              <a:avLst/>
            </a:prstGeom>
            <a:solidFill>
              <a:srgbClr val="FFFF00"/>
            </a:solidFill>
            <a:ln w="857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BDC161C-0E22-7F92-4544-C6F1BBFDBB4D}"/>
                </a:ext>
              </a:extLst>
            </p:cNvPr>
            <p:cNvSpPr/>
            <p:nvPr/>
          </p:nvSpPr>
          <p:spPr>
            <a:xfrm rot="5400000">
              <a:off x="19007995" y="20221597"/>
              <a:ext cx="1549903" cy="1638439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AADAFA7-6914-FE0E-4229-009BFE0FF0B4}"/>
                </a:ext>
              </a:extLst>
            </p:cNvPr>
            <p:cNvSpPr txBox="1"/>
            <p:nvPr/>
          </p:nvSpPr>
          <p:spPr>
            <a:xfrm>
              <a:off x="21402522" y="20566359"/>
              <a:ext cx="292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Desk</a:t>
              </a:r>
              <a:endParaRPr lang="zh-CN" altLang="en-US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781AB03-6050-83F5-FFFC-52E4EC194CB3}"/>
                </a:ext>
              </a:extLst>
            </p:cNvPr>
            <p:cNvSpPr txBox="1"/>
            <p:nvPr/>
          </p:nvSpPr>
          <p:spPr>
            <a:xfrm>
              <a:off x="19179910" y="20669602"/>
              <a:ext cx="21988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HGB1X_CNKI" panose="02000500000000000000" pitchFamily="2" charset="-122"/>
                  <a:ea typeface="HGB1X_CNKI" panose="02000500000000000000" pitchFamily="2" charset="-122"/>
                  <a:cs typeface="Times New Roman" panose="02020603050405020304" pitchFamily="18" charset="0"/>
                </a:rPr>
                <a:t>Sink</a:t>
              </a:r>
              <a:endParaRPr lang="zh-CN" altLang="en-US" sz="4400" b="1" dirty="0">
                <a:solidFill>
                  <a:schemeClr val="bg1"/>
                </a:solidFill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7E9A190B-7F25-8A9F-B8D4-648BCDFB3835}"/>
              </a:ext>
            </a:extLst>
          </p:cNvPr>
          <p:cNvSpPr/>
          <p:nvPr/>
        </p:nvSpPr>
        <p:spPr>
          <a:xfrm>
            <a:off x="17595402" y="9619804"/>
            <a:ext cx="5967639" cy="172716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TASK 2:DRILL THE HOLE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66E6888-E869-F13F-F0DF-187DC8BBDA4B}"/>
              </a:ext>
            </a:extLst>
          </p:cNvPr>
          <p:cNvSpPr/>
          <p:nvPr/>
        </p:nvSpPr>
        <p:spPr>
          <a:xfrm>
            <a:off x="19158598" y="15815127"/>
            <a:ext cx="5967639" cy="172716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TASK 1:CLEAN DISHES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57CD50E-25FA-8FE3-B2F1-1AB3159AA44C}"/>
              </a:ext>
            </a:extLst>
          </p:cNvPr>
          <p:cNvSpPr/>
          <p:nvPr/>
        </p:nvSpPr>
        <p:spPr>
          <a:xfrm rot="16200000">
            <a:off x="2913709" y="16832351"/>
            <a:ext cx="957938" cy="300708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01B629F-541E-CB75-921F-F40F30144BC6}"/>
              </a:ext>
            </a:extLst>
          </p:cNvPr>
          <p:cNvSpPr txBox="1"/>
          <p:nvPr/>
        </p:nvSpPr>
        <p:spPr>
          <a:xfrm>
            <a:off x="5248299" y="17883088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HGB1X_CNKI" panose="02000500000000000000" pitchFamily="2" charset="-122"/>
                <a:ea typeface="HGB1X_CNKI" panose="02000500000000000000" pitchFamily="2" charset="-122"/>
                <a:cs typeface="Times New Roman" panose="02020603050405020304" pitchFamily="18" charset="0"/>
              </a:rPr>
              <a:t>Robotic arms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CBCBFC6-64B9-B260-101D-317001CAD448}"/>
              </a:ext>
            </a:extLst>
          </p:cNvPr>
          <p:cNvCxnSpPr>
            <a:cxnSpLocks/>
          </p:cNvCxnSpPr>
          <p:nvPr/>
        </p:nvCxnSpPr>
        <p:spPr>
          <a:xfrm>
            <a:off x="10043652" y="1750811"/>
            <a:ext cx="0" cy="6816333"/>
          </a:xfrm>
          <a:prstGeom prst="straightConnector1">
            <a:avLst/>
          </a:prstGeom>
          <a:ln w="9842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619888F-5FA7-DCEE-C81A-F2DEABC6ABF8}"/>
              </a:ext>
            </a:extLst>
          </p:cNvPr>
          <p:cNvCxnSpPr>
            <a:cxnSpLocks/>
          </p:cNvCxnSpPr>
          <p:nvPr/>
        </p:nvCxnSpPr>
        <p:spPr>
          <a:xfrm>
            <a:off x="14415098" y="1750811"/>
            <a:ext cx="0" cy="6816333"/>
          </a:xfrm>
          <a:prstGeom prst="straightConnector1">
            <a:avLst/>
          </a:prstGeom>
          <a:ln w="9842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C70CD3-FED8-FBC4-FDB0-9FE4AC00946C}"/>
              </a:ext>
            </a:extLst>
          </p:cNvPr>
          <p:cNvCxnSpPr>
            <a:cxnSpLocks/>
          </p:cNvCxnSpPr>
          <p:nvPr/>
        </p:nvCxnSpPr>
        <p:spPr>
          <a:xfrm>
            <a:off x="18786544" y="1750811"/>
            <a:ext cx="0" cy="6816333"/>
          </a:xfrm>
          <a:prstGeom prst="straightConnector1">
            <a:avLst/>
          </a:prstGeom>
          <a:ln w="9842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0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</TotalTime>
  <Words>76</Words>
  <Application>Microsoft Office PowerPoint</Application>
  <PresentationFormat>自定义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HGB1X_CNKI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昊洋</dc:creator>
  <cp:lastModifiedBy>李 昊洋</cp:lastModifiedBy>
  <cp:revision>69</cp:revision>
  <dcterms:created xsi:type="dcterms:W3CDTF">2023-08-27T06:40:45Z</dcterms:created>
  <dcterms:modified xsi:type="dcterms:W3CDTF">2023-08-27T09:04:08Z</dcterms:modified>
</cp:coreProperties>
</file>