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2a5f03b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2a5f03b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2a5f03b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2a5f03b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2a5f03bc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2a5f03b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72a5f03b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72a5f03b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2a5f03b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2a5f03b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Rio Carnival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Jiyoung Jung, Chet Chen, Jeein 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Olivia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UCTP - prep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May 9, 2019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49900" y="1228675"/>
            <a:ext cx="27549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CN" sz="2400"/>
              <a:t>I</a:t>
            </a:r>
            <a:r>
              <a:rPr lang="zh-CN" sz="2400"/>
              <a:t>ntroduction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275375" y="1216950"/>
            <a:ext cx="1997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CN" sz="2400"/>
              <a:t>B</a:t>
            </a:r>
            <a:r>
              <a:rPr lang="zh-CN" sz="2400"/>
              <a:t>ody</a:t>
            </a:r>
            <a:endParaRPr sz="24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96775" y="3878100"/>
            <a:ext cx="2636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CN" sz="2400"/>
              <a:t>C</a:t>
            </a:r>
            <a:r>
              <a:rPr lang="zh-CN" sz="2400"/>
              <a:t>onclusion</a:t>
            </a:r>
            <a:endParaRPr sz="2400"/>
          </a:p>
        </p:txBody>
      </p:sp>
      <p:sp>
        <p:nvSpPr>
          <p:cNvPr id="287" name="Google Shape;287;p14"/>
          <p:cNvSpPr txBox="1"/>
          <p:nvPr/>
        </p:nvSpPr>
        <p:spPr>
          <a:xfrm>
            <a:off x="1529875" y="1756950"/>
            <a:ext cx="27549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Location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Climite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Hstory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Population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Composition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Social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Values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5656375" y="1664675"/>
            <a:ext cx="32415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Trend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Define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Charaturistic features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History and evolution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Critique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Economic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Social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Environment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535725" y="4466500"/>
            <a:ext cx="1997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connection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Location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Climite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History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075200" y="1685250"/>
            <a:ext cx="430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 Rio carnival started 1640s.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According to Greek mythology.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 Entrudo became Carnival by Brazil.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In 1840, The very first Rio masquerade took place.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polka, waltz took centre stage.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Africans affected from traditional sound of Brazil in 1917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752825" y="352425"/>
            <a:ext cx="77817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