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1" r:id="rId6"/>
    <p:sldId id="262" r:id="rId7"/>
    <p:sldId id="265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2BD6B0-D48A-4F89-853B-34CC7252F694}" v="65" dt="2021-04-23T10:07:08.4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ol, Ryan" userId="0ab0a1d8-09f0-4c76-a055-c5033d648593" providerId="ADAL" clId="{712BD6B0-D48A-4F89-853B-34CC7252F694}"/>
    <pc:docChg chg="undo custSel addSld modSld sldOrd">
      <pc:chgData name="Kool, Ryan" userId="0ab0a1d8-09f0-4c76-a055-c5033d648593" providerId="ADAL" clId="{712BD6B0-D48A-4F89-853B-34CC7252F694}" dt="2021-04-23T10:07:09.548" v="938" actId="20577"/>
      <pc:docMkLst>
        <pc:docMk/>
      </pc:docMkLst>
      <pc:sldChg chg="addSp modSp mod">
        <pc:chgData name="Kool, Ryan" userId="0ab0a1d8-09f0-4c76-a055-c5033d648593" providerId="ADAL" clId="{712BD6B0-D48A-4F89-853B-34CC7252F694}" dt="2021-04-23T10:04:59.333" v="901" actId="1076"/>
        <pc:sldMkLst>
          <pc:docMk/>
          <pc:sldMk cId="183243182" sldId="261"/>
        </pc:sldMkLst>
        <pc:spChg chg="mod">
          <ac:chgData name="Kool, Ryan" userId="0ab0a1d8-09f0-4c76-a055-c5033d648593" providerId="ADAL" clId="{712BD6B0-D48A-4F89-853B-34CC7252F694}" dt="2021-04-23T10:04:39.961" v="887" actId="1076"/>
          <ac:spMkLst>
            <pc:docMk/>
            <pc:sldMk cId="183243182" sldId="261"/>
            <ac:spMk id="2" creationId="{7A4919D0-F177-4BBA-9A0B-DBA69E2ED764}"/>
          </ac:spMkLst>
        </pc:spChg>
        <pc:picChg chg="add mod">
          <ac:chgData name="Kool, Ryan" userId="0ab0a1d8-09f0-4c76-a055-c5033d648593" providerId="ADAL" clId="{712BD6B0-D48A-4F89-853B-34CC7252F694}" dt="2021-04-23T10:04:48.766" v="898" actId="1076"/>
          <ac:picMkLst>
            <pc:docMk/>
            <pc:sldMk cId="183243182" sldId="261"/>
            <ac:picMk id="4098" creationId="{72A9A7FB-8D34-4885-8A6F-0974B556AE74}"/>
          </ac:picMkLst>
        </pc:picChg>
        <pc:picChg chg="add mod">
          <ac:chgData name="Kool, Ryan" userId="0ab0a1d8-09f0-4c76-a055-c5033d648593" providerId="ADAL" clId="{712BD6B0-D48A-4F89-853B-34CC7252F694}" dt="2021-04-23T10:04:53.940" v="900" actId="1076"/>
          <ac:picMkLst>
            <pc:docMk/>
            <pc:sldMk cId="183243182" sldId="261"/>
            <ac:picMk id="4100" creationId="{399944E3-E870-43BA-B4FE-A154ABEB158A}"/>
          </ac:picMkLst>
        </pc:picChg>
        <pc:picChg chg="add mod">
          <ac:chgData name="Kool, Ryan" userId="0ab0a1d8-09f0-4c76-a055-c5033d648593" providerId="ADAL" clId="{712BD6B0-D48A-4F89-853B-34CC7252F694}" dt="2021-04-23T10:04:59.333" v="901" actId="1076"/>
          <ac:picMkLst>
            <pc:docMk/>
            <pc:sldMk cId="183243182" sldId="261"/>
            <ac:picMk id="4102" creationId="{27A65C8E-8915-4610-A0F4-AE112B20C323}"/>
          </ac:picMkLst>
        </pc:picChg>
      </pc:sldChg>
      <pc:sldChg chg="addSp delSp modSp mod ord">
        <pc:chgData name="Kool, Ryan" userId="0ab0a1d8-09f0-4c76-a055-c5033d648593" providerId="ADAL" clId="{712BD6B0-D48A-4F89-853B-34CC7252F694}" dt="2021-04-23T10:07:01.955" v="936" actId="20577"/>
        <pc:sldMkLst>
          <pc:docMk/>
          <pc:sldMk cId="2001828297" sldId="262"/>
        </pc:sldMkLst>
        <pc:spChg chg="mod">
          <ac:chgData name="Kool, Ryan" userId="0ab0a1d8-09f0-4c76-a055-c5033d648593" providerId="ADAL" clId="{712BD6B0-D48A-4F89-853B-34CC7252F694}" dt="2021-04-23T10:02:28.357" v="869" actId="20577"/>
          <ac:spMkLst>
            <pc:docMk/>
            <pc:sldMk cId="2001828297" sldId="262"/>
            <ac:spMk id="2" creationId="{7A4919D0-F177-4BBA-9A0B-DBA69E2ED764}"/>
          </ac:spMkLst>
        </pc:spChg>
        <pc:spChg chg="add mod">
          <ac:chgData name="Kool, Ryan" userId="0ab0a1d8-09f0-4c76-a055-c5033d648593" providerId="ADAL" clId="{712BD6B0-D48A-4F89-853B-34CC7252F694}" dt="2021-04-23T10:07:01.955" v="936" actId="20577"/>
          <ac:spMkLst>
            <pc:docMk/>
            <pc:sldMk cId="2001828297" sldId="262"/>
            <ac:spMk id="10" creationId="{BC4EFE1E-DBA3-4FF2-B523-CDA12B93BE49}"/>
          </ac:spMkLst>
        </pc:spChg>
        <pc:graphicFrameChg chg="del">
          <ac:chgData name="Kool, Ryan" userId="0ab0a1d8-09f0-4c76-a055-c5033d648593" providerId="ADAL" clId="{712BD6B0-D48A-4F89-853B-34CC7252F694}" dt="2021-04-23T08:12:29.276" v="0" actId="478"/>
          <ac:graphicFrameMkLst>
            <pc:docMk/>
            <pc:sldMk cId="2001828297" sldId="262"/>
            <ac:graphicFrameMk id="5" creationId="{91DB1382-7276-49FA-9632-38D558F457E3}"/>
          </ac:graphicFrameMkLst>
        </pc:graphicFrameChg>
        <pc:picChg chg="add mod">
          <ac:chgData name="Kool, Ryan" userId="0ab0a1d8-09f0-4c76-a055-c5033d648593" providerId="ADAL" clId="{712BD6B0-D48A-4F89-853B-34CC7252F694}" dt="2021-04-23T08:23:26.591" v="42" actId="1076"/>
          <ac:picMkLst>
            <pc:docMk/>
            <pc:sldMk cId="2001828297" sldId="262"/>
            <ac:picMk id="1026" creationId="{D00B100D-8E61-411F-B290-E31971D058C4}"/>
          </ac:picMkLst>
        </pc:picChg>
      </pc:sldChg>
      <pc:sldChg chg="addSp delSp modSp mod">
        <pc:chgData name="Kool, Ryan" userId="0ab0a1d8-09f0-4c76-a055-c5033d648593" providerId="ADAL" clId="{712BD6B0-D48A-4F89-853B-34CC7252F694}" dt="2021-04-23T10:07:09.548" v="938" actId="20577"/>
        <pc:sldMkLst>
          <pc:docMk/>
          <pc:sldMk cId="1984406863" sldId="263"/>
        </pc:sldMkLst>
        <pc:spChg chg="mod">
          <ac:chgData name="Kool, Ryan" userId="0ab0a1d8-09f0-4c76-a055-c5033d648593" providerId="ADAL" clId="{712BD6B0-D48A-4F89-853B-34CC7252F694}" dt="2021-04-23T10:02:23.799" v="866" actId="20577"/>
          <ac:spMkLst>
            <pc:docMk/>
            <pc:sldMk cId="1984406863" sldId="263"/>
            <ac:spMk id="2" creationId="{7A4919D0-F177-4BBA-9A0B-DBA69E2ED764}"/>
          </ac:spMkLst>
        </pc:spChg>
        <pc:spChg chg="add mod">
          <ac:chgData name="Kool, Ryan" userId="0ab0a1d8-09f0-4c76-a055-c5033d648593" providerId="ADAL" clId="{712BD6B0-D48A-4F89-853B-34CC7252F694}" dt="2021-04-23T10:07:09.548" v="938" actId="20577"/>
          <ac:spMkLst>
            <pc:docMk/>
            <pc:sldMk cId="1984406863" sldId="263"/>
            <ac:spMk id="10" creationId="{1FFE5C0E-4ADD-412A-89E1-D0394A0A1DC8}"/>
          </ac:spMkLst>
        </pc:spChg>
        <pc:graphicFrameChg chg="del mod">
          <ac:chgData name="Kool, Ryan" userId="0ab0a1d8-09f0-4c76-a055-c5033d648593" providerId="ADAL" clId="{712BD6B0-D48A-4F89-853B-34CC7252F694}" dt="2021-04-23T09:57:58.780" v="494" actId="478"/>
          <ac:graphicFrameMkLst>
            <pc:docMk/>
            <pc:sldMk cId="1984406863" sldId="263"/>
            <ac:graphicFrameMk id="5" creationId="{91DB1382-7276-49FA-9632-38D558F457E3}"/>
          </ac:graphicFrameMkLst>
        </pc:graphicFrameChg>
        <pc:picChg chg="add mod">
          <ac:chgData name="Kool, Ryan" userId="0ab0a1d8-09f0-4c76-a055-c5033d648593" providerId="ADAL" clId="{712BD6B0-D48A-4F89-853B-34CC7252F694}" dt="2021-04-23T09:59:45.651" v="703" actId="1076"/>
          <ac:picMkLst>
            <pc:docMk/>
            <pc:sldMk cId="1984406863" sldId="263"/>
            <ac:picMk id="2050" creationId="{8AAF6FE2-A98B-4B5E-8C30-303FA4CFC0E4}"/>
          </ac:picMkLst>
        </pc:picChg>
      </pc:sldChg>
      <pc:sldChg chg="addSp delSp modSp mod">
        <pc:chgData name="Kool, Ryan" userId="0ab0a1d8-09f0-4c76-a055-c5033d648593" providerId="ADAL" clId="{712BD6B0-D48A-4F89-853B-34CC7252F694}" dt="2021-04-23T10:00:04.412" v="707" actId="478"/>
        <pc:sldMkLst>
          <pc:docMk/>
          <pc:sldMk cId="3357062146" sldId="264"/>
        </pc:sldMkLst>
        <pc:spChg chg="mod">
          <ac:chgData name="Kool, Ryan" userId="0ab0a1d8-09f0-4c76-a055-c5033d648593" providerId="ADAL" clId="{712BD6B0-D48A-4F89-853B-34CC7252F694}" dt="2021-04-23T09:59:59.367" v="705" actId="1076"/>
          <ac:spMkLst>
            <pc:docMk/>
            <pc:sldMk cId="3357062146" sldId="264"/>
            <ac:spMk id="2" creationId="{7A4919D0-F177-4BBA-9A0B-DBA69E2ED764}"/>
          </ac:spMkLst>
        </pc:spChg>
        <pc:spChg chg="add del mod">
          <ac:chgData name="Kool, Ryan" userId="0ab0a1d8-09f0-4c76-a055-c5033d648593" providerId="ADAL" clId="{712BD6B0-D48A-4F89-853B-34CC7252F694}" dt="2021-04-23T10:00:04.412" v="707" actId="478"/>
          <ac:spMkLst>
            <pc:docMk/>
            <pc:sldMk cId="3357062146" sldId="264"/>
            <ac:spMk id="10" creationId="{9DCFF0D6-527E-4800-9DDA-1643D63E392D}"/>
          </ac:spMkLst>
        </pc:spChg>
        <pc:graphicFrameChg chg="del">
          <ac:chgData name="Kool, Ryan" userId="0ab0a1d8-09f0-4c76-a055-c5033d648593" providerId="ADAL" clId="{712BD6B0-D48A-4F89-853B-34CC7252F694}" dt="2021-04-23T10:00:02.126" v="706" actId="478"/>
          <ac:graphicFrameMkLst>
            <pc:docMk/>
            <pc:sldMk cId="3357062146" sldId="264"/>
            <ac:graphicFrameMk id="5" creationId="{91DB1382-7276-49FA-9632-38D558F457E3}"/>
          </ac:graphicFrameMkLst>
        </pc:graphicFrameChg>
      </pc:sldChg>
      <pc:sldChg chg="addSp delSp modSp add mod">
        <pc:chgData name="Kool, Ryan" userId="0ab0a1d8-09f0-4c76-a055-c5033d648593" providerId="ADAL" clId="{712BD6B0-D48A-4F89-853B-34CC7252F694}" dt="2021-04-23T09:55:36.132" v="329" actId="1076"/>
        <pc:sldMkLst>
          <pc:docMk/>
          <pc:sldMk cId="3387592824" sldId="265"/>
        </pc:sldMkLst>
        <pc:spChg chg="mod">
          <ac:chgData name="Kool, Ryan" userId="0ab0a1d8-09f0-4c76-a055-c5033d648593" providerId="ADAL" clId="{712BD6B0-D48A-4F89-853B-34CC7252F694}" dt="2021-04-23T09:55:15.503" v="320" actId="20577"/>
          <ac:spMkLst>
            <pc:docMk/>
            <pc:sldMk cId="3387592824" sldId="265"/>
            <ac:spMk id="2" creationId="{7A4919D0-F177-4BBA-9A0B-DBA69E2ED764}"/>
          </ac:spMkLst>
        </pc:spChg>
        <pc:spChg chg="add del mod">
          <ac:chgData name="Kool, Ryan" userId="0ab0a1d8-09f0-4c76-a055-c5033d648593" providerId="ADAL" clId="{712BD6B0-D48A-4F89-853B-34CC7252F694}" dt="2021-04-23T09:55:21.805" v="322" actId="478"/>
          <ac:spMkLst>
            <pc:docMk/>
            <pc:sldMk cId="3387592824" sldId="265"/>
            <ac:spMk id="4" creationId="{B4170845-F64E-40A2-B87A-AB63B13070D2}"/>
          </ac:spMkLst>
        </pc:spChg>
        <pc:spChg chg="del">
          <ac:chgData name="Kool, Ryan" userId="0ab0a1d8-09f0-4c76-a055-c5033d648593" providerId="ADAL" clId="{712BD6B0-D48A-4F89-853B-34CC7252F694}" dt="2021-04-23T09:55:19.116" v="321" actId="478"/>
          <ac:spMkLst>
            <pc:docMk/>
            <pc:sldMk cId="3387592824" sldId="265"/>
            <ac:spMk id="10" creationId="{BC4EFE1E-DBA3-4FF2-B523-CDA12B93BE49}"/>
          </ac:spMkLst>
        </pc:spChg>
        <pc:picChg chg="add mod">
          <ac:chgData name="Kool, Ryan" userId="0ab0a1d8-09f0-4c76-a055-c5033d648593" providerId="ADAL" clId="{712BD6B0-D48A-4F89-853B-34CC7252F694}" dt="2021-04-23T09:55:36.132" v="329" actId="1076"/>
          <ac:picMkLst>
            <pc:docMk/>
            <pc:sldMk cId="3387592824" sldId="265"/>
            <ac:picMk id="5" creationId="{D3D7411E-26C2-405F-9C43-C3E4BD74DFF6}"/>
          </ac:picMkLst>
        </pc:picChg>
        <pc:picChg chg="del mod">
          <ac:chgData name="Kool, Ryan" userId="0ab0a1d8-09f0-4c76-a055-c5033d648593" providerId="ADAL" clId="{712BD6B0-D48A-4F89-853B-34CC7252F694}" dt="2021-04-23T09:55:23.508" v="324" actId="478"/>
          <ac:picMkLst>
            <pc:docMk/>
            <pc:sldMk cId="3387592824" sldId="265"/>
            <ac:picMk id="1026" creationId="{D00B100D-8E61-411F-B290-E31971D058C4}"/>
          </ac:picMkLst>
        </pc:picChg>
      </pc:sldChg>
      <pc:sldChg chg="addSp modSp add mod">
        <pc:chgData name="Kool, Ryan" userId="0ab0a1d8-09f0-4c76-a055-c5033d648593" providerId="ADAL" clId="{712BD6B0-D48A-4F89-853B-34CC7252F694}" dt="2021-04-23T10:02:05.226" v="863" actId="1076"/>
        <pc:sldMkLst>
          <pc:docMk/>
          <pc:sldMk cId="923259988" sldId="266"/>
        </pc:sldMkLst>
        <pc:spChg chg="mod">
          <ac:chgData name="Kool, Ryan" userId="0ab0a1d8-09f0-4c76-a055-c5033d648593" providerId="ADAL" clId="{712BD6B0-D48A-4F89-853B-34CC7252F694}" dt="2021-04-23T10:02:05.226" v="863" actId="1076"/>
          <ac:spMkLst>
            <pc:docMk/>
            <pc:sldMk cId="923259988" sldId="266"/>
            <ac:spMk id="2" creationId="{7A4919D0-F177-4BBA-9A0B-DBA69E2ED764}"/>
          </ac:spMkLst>
        </pc:spChg>
        <pc:spChg chg="add mod">
          <ac:chgData name="Kool, Ryan" userId="0ab0a1d8-09f0-4c76-a055-c5033d648593" providerId="ADAL" clId="{712BD6B0-D48A-4F89-853B-34CC7252F694}" dt="2021-04-23T10:01:55.946" v="862" actId="1076"/>
          <ac:spMkLst>
            <pc:docMk/>
            <pc:sldMk cId="923259988" sldId="266"/>
            <ac:spMk id="3" creationId="{2D2425FF-2510-445F-8A76-51C6212495BC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Lorem ipsum dolor sit amet, consectetuer adipiscing elit. 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Nunc viverra imperdiet enim. Fusce est. Vivamus a tellus.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Pellentesque habitant morbi tristique senectus et netus.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Lorem ipsum dolor sit amet, consectetuer adipiscing elit. </a:t>
          </a:r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Nunc viverra imperdiet enim. Fusce est. Vivamus a tellus.</a:t>
          </a:r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Pellentesque habitant morbi tristique senectus et netus.</a:t>
          </a:r>
        </a:p>
      </dsp:txBody>
      <dsp:txXfrm>
        <a:off x="7041543" y="269530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4/23/2021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4/23/2021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13" Type="http://schemas.openxmlformats.org/officeDocument/2006/relationships/image" Target="../media/image1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9.jpg"/><Relationship Id="rId12" Type="http://schemas.openxmlformats.org/officeDocument/2006/relationships/image" Target="../media/image1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13.jpg"/><Relationship Id="rId5" Type="http://schemas.openxmlformats.org/officeDocument/2006/relationships/diagramColors" Target="../diagrams/colors1.xml"/><Relationship Id="rId10" Type="http://schemas.openxmlformats.org/officeDocument/2006/relationships/image" Target="../media/image12.jp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1.jp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CSS variables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By Ryan Kool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63042" y="517586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Who is this Ryan guy???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7607109"/>
              </p:ext>
            </p:extLst>
          </p:nvPr>
        </p:nvGraphicFramePr>
        <p:xfrm>
          <a:off x="991299" y="2603678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Placeholder 2">
            <a:extLst>
              <a:ext uri="{FF2B5EF4-FFF2-40B4-BE49-F238E27FC236}">
                <a16:creationId xmlns:a16="http://schemas.microsoft.com/office/drawing/2014/main" id="{9F7B90B2-419D-4F95-B0D1-FF167A4AA2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3" r="1493"/>
          <a:stretch>
            <a:fillRect/>
          </a:stretch>
        </p:blipFill>
        <p:spPr>
          <a:xfrm>
            <a:off x="2003811" y="1987349"/>
            <a:ext cx="3941635" cy="40629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DFE40D-253F-4D28-AD23-3C7F4F72437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04" b="-74"/>
          <a:stretch/>
        </p:blipFill>
        <p:spPr>
          <a:xfrm>
            <a:off x="442283" y="1987349"/>
            <a:ext cx="2711624" cy="24475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AC045D-84ED-4F7C-B9EA-EBB4C1A9F0F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83" y="4113406"/>
            <a:ext cx="2711624" cy="19368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4A8B41-EADC-4EE2-872E-60A8CBF6AA3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0976" y="1987349"/>
            <a:ext cx="3024336" cy="40324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6EEC45-219E-4060-A77C-25399B553B0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777" y="1987349"/>
            <a:ext cx="3047199" cy="4062931"/>
          </a:xfrm>
          <a:prstGeom prst="rect">
            <a:avLst/>
          </a:prstGeom>
        </p:spPr>
      </p:pic>
      <p:pic>
        <p:nvPicPr>
          <p:cNvPr id="4098" name="Picture 2" descr="Angular - Wikipedia">
            <a:extLst>
              <a:ext uri="{FF2B5EF4-FFF2-40B4-BE49-F238E27FC236}">
                <a16:creationId xmlns:a16="http://schemas.microsoft.com/office/drawing/2014/main" id="{72A9A7FB-8D34-4885-8A6F-0974B556A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279" y="672510"/>
            <a:ext cx="1035829" cy="1035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Stencil (@stenciljs) | Twitter">
            <a:extLst>
              <a:ext uri="{FF2B5EF4-FFF2-40B4-BE49-F238E27FC236}">
                <a16:creationId xmlns:a16="http://schemas.microsoft.com/office/drawing/2014/main" id="{399944E3-E870-43BA-B4FE-A154ABEB1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0976" y="685471"/>
            <a:ext cx="1035829" cy="1035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Storybook (@storybookjs) | Twitter">
            <a:extLst>
              <a:ext uri="{FF2B5EF4-FFF2-40B4-BE49-F238E27FC236}">
                <a16:creationId xmlns:a16="http://schemas.microsoft.com/office/drawing/2014/main" id="{27A65C8E-8915-4610-A0F4-AE112B20C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0673" y="672509"/>
            <a:ext cx="1035829" cy="1035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What are CSS variables?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C4EFE1E-DBA3-4FF2-B523-CDA12B93B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They look a lot like SCSS variables</a:t>
            </a:r>
          </a:p>
          <a:p>
            <a:r>
              <a:rPr lang="nl-NL" dirty="0"/>
              <a:t>They are also called css custom properties</a:t>
            </a:r>
          </a:p>
          <a:p>
            <a:r>
              <a:rPr lang="nl-NL" dirty="0"/>
              <a:t>Root means global/ local is also possible</a:t>
            </a:r>
          </a:p>
          <a:p>
            <a:r>
              <a:rPr lang="nl-NL" dirty="0"/>
              <a:t>It is run time (SCSS is build time)</a:t>
            </a:r>
          </a:p>
          <a:p>
            <a:r>
              <a:rPr lang="nl-NL" dirty="0"/>
              <a:t>You can use default values if var is not set</a:t>
            </a:r>
          </a:p>
          <a:p>
            <a:r>
              <a:rPr lang="nl-NL" dirty="0"/>
              <a:t>You can override (but you shouldn’t*)</a:t>
            </a:r>
          </a:p>
          <a:p>
            <a:r>
              <a:rPr lang="nl-NL" dirty="0"/>
              <a:t>You can scope (but i wouldn’t*)</a:t>
            </a:r>
          </a:p>
          <a:p>
            <a:endParaRPr lang="nl-NL" dirty="0"/>
          </a:p>
          <a:p>
            <a:endParaRPr lang="nl-NL" dirty="0"/>
          </a:p>
          <a:p>
            <a:pPr marL="0" indent="0">
              <a:buNone/>
            </a:pPr>
            <a:r>
              <a:rPr lang="nl-NL" dirty="0"/>
              <a:t>* Is very opinionated</a:t>
            </a:r>
          </a:p>
        </p:txBody>
      </p:sp>
      <p:pic>
        <p:nvPicPr>
          <p:cNvPr id="1026" name="Picture 2" descr="CSS Variables - DEV Community">
            <a:extLst>
              <a:ext uri="{FF2B5EF4-FFF2-40B4-BE49-F238E27FC236}">
                <a16:creationId xmlns:a16="http://schemas.microsoft.com/office/drawing/2014/main" id="{D00B100D-8E61-411F-B290-E31971D05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0686" y="2103120"/>
            <a:ext cx="5094514" cy="2865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828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Can I use?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D7411E-26C2-405F-9C43-C3E4BD74D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836786"/>
            <a:ext cx="10058400" cy="437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592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Why would you use CSS variables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FFE5C0E-4ADD-412A-89E1-D0394A0A1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One place to maintain design tokens</a:t>
            </a:r>
          </a:p>
          <a:p>
            <a:r>
              <a:rPr lang="nl-NL" dirty="0"/>
              <a:t>When you don’t want to use SCSS or can’t</a:t>
            </a:r>
          </a:p>
          <a:p>
            <a:r>
              <a:rPr lang="nl-NL" dirty="0"/>
              <a:t>When you want to change it runtime for example with theming</a:t>
            </a:r>
          </a:p>
          <a:p>
            <a:endParaRPr lang="nl-NL" dirty="0"/>
          </a:p>
        </p:txBody>
      </p:sp>
      <p:pic>
        <p:nvPicPr>
          <p:cNvPr id="2050" name="Picture 2" descr="Keeping it clean with CSS variables ">
            <a:extLst>
              <a:ext uri="{FF2B5EF4-FFF2-40B4-BE49-F238E27FC236}">
                <a16:creationId xmlns:a16="http://schemas.microsoft.com/office/drawing/2014/main" id="{8AAF6FE2-A98B-4B5E-8C30-303FA4CFC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043" y="4145945"/>
            <a:ext cx="6389914" cy="2069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4406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Show me some awesome code!!!</a:t>
            </a:r>
          </a:p>
        </p:txBody>
      </p:sp>
    </p:spTree>
    <p:extLst>
      <p:ext uri="{BB962C8B-B14F-4D97-AF65-F5344CB8AC3E}">
        <p14:creationId xmlns:p14="http://schemas.microsoft.com/office/powerpoint/2010/main" val="3357062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43200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Thank var(--name) and (--time) time </a:t>
            </a:r>
            <a:br>
              <a:rPr lang="en-US" dirty="0"/>
            </a:br>
            <a:r>
              <a:rPr lang="en-US" dirty="0"/>
              <a:t>for (--subject)</a:t>
            </a:r>
          </a:p>
        </p:txBody>
      </p:sp>
      <p:sp>
        <p:nvSpPr>
          <p:cNvPr id="3" name="Content Placeholder 9">
            <a:extLst>
              <a:ext uri="{FF2B5EF4-FFF2-40B4-BE49-F238E27FC236}">
                <a16:creationId xmlns:a16="http://schemas.microsoft.com/office/drawing/2014/main" id="{2D2425FF-2510-445F-8A76-51C621249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642594"/>
            <a:ext cx="10058400" cy="3849624"/>
          </a:xfrm>
        </p:spPr>
        <p:txBody>
          <a:bodyPr/>
          <a:lstStyle/>
          <a:p>
            <a:pPr marL="0" indent="0">
              <a:buNone/>
            </a:pPr>
            <a:r>
              <a:rPr lang="nl-NL" dirty="0"/>
              <a:t>:root {</a:t>
            </a:r>
          </a:p>
          <a:p>
            <a:pPr marL="0" indent="0">
              <a:buNone/>
            </a:pPr>
            <a:r>
              <a:rPr lang="nl-NL" dirty="0"/>
              <a:t>	--name: you;</a:t>
            </a:r>
          </a:p>
          <a:p>
            <a:pPr marL="0" indent="0">
              <a:buNone/>
            </a:pPr>
            <a:r>
              <a:rPr lang="nl-NL" dirty="0"/>
              <a:t>	--time: now;</a:t>
            </a:r>
          </a:p>
          <a:p>
            <a:pPr marL="0" indent="0">
              <a:buNone/>
            </a:pPr>
            <a:r>
              <a:rPr lang="nl-NL" dirty="0"/>
              <a:t>	--subject: questions;</a:t>
            </a:r>
          </a:p>
          <a:p>
            <a:pPr marL="0" indent="0">
              <a:buNone/>
            </a:pPr>
            <a:r>
              <a:rPr lang="nl-NL" dirty="0"/>
              <a:t>}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232599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{46D85171-5362-4056-83B3-B1263DD2AA34}tf78438558_win32</Template>
  <TotalTime>118</TotalTime>
  <Words>187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Garamond</vt:lpstr>
      <vt:lpstr>SavonVTI</vt:lpstr>
      <vt:lpstr>CSS variables</vt:lpstr>
      <vt:lpstr>Who is this Ryan guy???</vt:lpstr>
      <vt:lpstr>What are CSS variables?</vt:lpstr>
      <vt:lpstr>Can I use?</vt:lpstr>
      <vt:lpstr>Why would you use CSS variables</vt:lpstr>
      <vt:lpstr>Show me some awesome code!!!</vt:lpstr>
      <vt:lpstr>Thank var(--name) and (--time) time  for (--subject)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variables</dc:title>
  <dc:creator>Kool, Ryan</dc:creator>
  <cp:lastModifiedBy>Kool, Ryan</cp:lastModifiedBy>
  <cp:revision>1</cp:revision>
  <dcterms:created xsi:type="dcterms:W3CDTF">2021-04-23T08:08:20Z</dcterms:created>
  <dcterms:modified xsi:type="dcterms:W3CDTF">2021-04-23T10:07:11Z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