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38AC0BD9-01DB-4835-841B-89D9F79C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2" y="0"/>
            <a:ext cx="852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59144EB5-59ED-48B3-AF31-186CB01C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2" y="0"/>
            <a:ext cx="852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B1716D72-C88E-460C-9D53-5C6A353B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2" y="0"/>
            <a:ext cx="852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0E3B077F-CF04-47EC-82BD-2892DFC4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2" y="0"/>
            <a:ext cx="852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xmlns="" id="{0F4D175B-BB7C-42A0-9FB6-C6CB45C88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27" y="0"/>
            <a:ext cx="8650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41B933DF-3676-4AA2-B4A7-073B2D48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82" y="0"/>
            <a:ext cx="8521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xmlns="" id="{C6657789-8B1F-4F73-8F4E-473FBDFF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1966912"/>
            <a:ext cx="9458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1</cp:revision>
  <dcterms:created xsi:type="dcterms:W3CDTF">2020-05-06T01:48:51Z</dcterms:created>
  <dcterms:modified xsi:type="dcterms:W3CDTF">2020-05-06T02:08:35Z</dcterms:modified>
</cp:coreProperties>
</file>