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mitha Y" userId="aa679c82c9f7716f" providerId="Windows Live" clId="Web-{74ED9990-12F1-4C05-9447-8ADBDD6699A6}"/>
    <pc:docChg chg="addSld delSld modSld sldOrd">
      <pc:chgData name="Susmitha Y" userId="aa679c82c9f7716f" providerId="Windows Live" clId="Web-{74ED9990-12F1-4C05-9447-8ADBDD6699A6}" dt="2018-05-13T10:29:49.971" v="461"/>
      <pc:docMkLst>
        <pc:docMk/>
      </pc:docMkLst>
      <pc:sldChg chg="delSp modSp add del replId">
        <pc:chgData name="Susmitha Y" userId="aa679c82c9f7716f" providerId="Windows Live" clId="Web-{74ED9990-12F1-4C05-9447-8ADBDD6699A6}" dt="2018-05-13T09:36:41.245" v="31"/>
        <pc:sldMkLst>
          <pc:docMk/>
          <pc:sldMk cId="1308969259" sldId="278"/>
        </pc:sldMkLst>
        <pc:spChg chg="mod">
          <ac:chgData name="Susmitha Y" userId="aa679c82c9f7716f" providerId="Windows Live" clId="Web-{74ED9990-12F1-4C05-9447-8ADBDD6699A6}" dt="2018-05-13T09:35:05.807" v="28" actId="20577"/>
          <ac:spMkLst>
            <pc:docMk/>
            <pc:sldMk cId="1308969259" sldId="278"/>
            <ac:spMk id="2" creationId="{00000000-0000-0000-0000-000000000000}"/>
          </ac:spMkLst>
        </pc:spChg>
        <pc:picChg chg="del">
          <ac:chgData name="Susmitha Y" userId="aa679c82c9f7716f" providerId="Windows Live" clId="Web-{74ED9990-12F1-4C05-9447-8ADBDD6699A6}" dt="2018-05-13T09:34:39.978" v="1"/>
          <ac:picMkLst>
            <pc:docMk/>
            <pc:sldMk cId="1308969259" sldId="278"/>
            <ac:picMk id="5" creationId="{00000000-0000-0000-0000-000000000000}"/>
          </ac:picMkLst>
        </pc:picChg>
      </pc:sldChg>
      <pc:sldChg chg="modSp add del ord replId">
        <pc:chgData name="Susmitha Y" userId="aa679c82c9f7716f" providerId="Windows Live" clId="Web-{74ED9990-12F1-4C05-9447-8ADBDD6699A6}" dt="2018-05-13T10:29:49.971" v="461"/>
        <pc:sldMkLst>
          <pc:docMk/>
          <pc:sldMk cId="1516307785" sldId="278"/>
        </pc:sldMkLst>
        <pc:spChg chg="mod">
          <ac:chgData name="Susmitha Y" userId="aa679c82c9f7716f" providerId="Windows Live" clId="Web-{74ED9990-12F1-4C05-9447-8ADBDD6699A6}" dt="2018-05-13T09:42:42.641" v="368" actId="20577"/>
          <ac:spMkLst>
            <pc:docMk/>
            <pc:sldMk cId="1516307785" sldId="278"/>
            <ac:spMk id="2" creationId="{00000000-0000-0000-0000-000000000000}"/>
          </ac:spMkLst>
        </pc:spChg>
        <pc:spChg chg="mod">
          <ac:chgData name="Susmitha Y" userId="aa679c82c9f7716f" providerId="Windows Live" clId="Web-{74ED9990-12F1-4C05-9447-8ADBDD6699A6}" dt="2018-05-13T09:42:05.188" v="329" actId="20577"/>
          <ac:spMkLst>
            <pc:docMk/>
            <pc:sldMk cId="1516307785" sldId="278"/>
            <ac:spMk id="3" creationId="{00000000-0000-0000-0000-000000000000}"/>
          </ac:spMkLst>
        </pc:spChg>
        <pc:spChg chg="mod">
          <ac:chgData name="Susmitha Y" userId="aa679c82c9f7716f" providerId="Windows Live" clId="Web-{74ED9990-12F1-4C05-9447-8ADBDD6699A6}" dt="2018-05-13T09:46:26.989" v="385" actId="20577"/>
          <ac:spMkLst>
            <pc:docMk/>
            <pc:sldMk cId="1516307785" sldId="278"/>
            <ac:spMk id="4" creationId="{00000000-0000-0000-0000-000000000000}"/>
          </ac:spMkLst>
        </pc:spChg>
      </pc:sldChg>
      <pc:sldChg chg="addSp delSp modSp add del mod ord replId modClrScheme chgLayout">
        <pc:chgData name="Susmitha Y" userId="aa679c82c9f7716f" providerId="Windows Live" clId="Web-{74ED9990-12F1-4C05-9447-8ADBDD6699A6}" dt="2018-05-13T09:41:42.890" v="315"/>
        <pc:sldMkLst>
          <pc:docMk/>
          <pc:sldMk cId="3893195724" sldId="278"/>
        </pc:sldMkLst>
        <pc:spChg chg="mod ord">
          <ac:chgData name="Susmitha Y" userId="aa679c82c9f7716f" providerId="Windows Live" clId="Web-{74ED9990-12F1-4C05-9447-8ADBDD6699A6}" dt="2018-05-13T09:41:03.437" v="310"/>
          <ac:spMkLst>
            <pc:docMk/>
            <pc:sldMk cId="3893195724" sldId="278"/>
            <ac:spMk id="2" creationId="{00000000-0000-0000-0000-000000000000}"/>
          </ac:spMkLst>
        </pc:spChg>
        <pc:spChg chg="mod ord">
          <ac:chgData name="Susmitha Y" userId="aa679c82c9f7716f" providerId="Windows Live" clId="Web-{74ED9990-12F1-4C05-9447-8ADBDD6699A6}" dt="2018-05-13T09:41:28.250" v="314" actId="14100"/>
          <ac:spMkLst>
            <pc:docMk/>
            <pc:sldMk cId="3893195724" sldId="278"/>
            <ac:spMk id="4" creationId="{00000000-0000-0000-0000-000000000000}"/>
          </ac:spMkLst>
        </pc:spChg>
        <pc:spChg chg="add del mod ord">
          <ac:chgData name="Susmitha Y" userId="aa679c82c9f7716f" providerId="Windows Live" clId="Web-{74ED9990-12F1-4C05-9447-8ADBDD6699A6}" dt="2018-05-13T09:41:03.437" v="310"/>
          <ac:spMkLst>
            <pc:docMk/>
            <pc:sldMk cId="3893195724" sldId="278"/>
            <ac:spMk id="5" creationId="{75787E0B-B2D8-4C7B-ABAC-F08875D058DC}"/>
          </ac:spMkLst>
        </pc:spChg>
        <pc:spChg chg="add del">
          <ac:chgData name="Susmitha Y" userId="aa679c82c9f7716f" providerId="Windows Live" clId="Web-{74ED9990-12F1-4C05-9447-8ADBDD6699A6}" dt="2018-05-13T09:41:25.687" v="313"/>
          <ac:spMkLst>
            <pc:docMk/>
            <pc:sldMk cId="3893195724" sldId="278"/>
            <ac:spMk id="6" creationId="{081F7B70-1FFD-40BE-97FD-0404007D27AC}"/>
          </ac:spMkLst>
        </pc:spChg>
        <pc:picChg chg="del">
          <ac:chgData name="Susmitha Y" userId="aa679c82c9f7716f" providerId="Windows Live" clId="Web-{74ED9990-12F1-4C05-9447-8ADBDD6699A6}" dt="2018-05-13T09:37:37.746" v="65"/>
          <ac:picMkLst>
            <pc:docMk/>
            <pc:sldMk cId="3893195724" sldId="278"/>
            <ac:picMk id="8" creationId="{00000000-0000-0000-0000-000000000000}"/>
          </ac:picMkLst>
        </pc:picChg>
      </pc:sldChg>
      <pc:sldChg chg="addSp delSp modSp add del ord replId">
        <pc:chgData name="Susmitha Y" userId="aa679c82c9f7716f" providerId="Windows Live" clId="Web-{74ED9990-12F1-4C05-9447-8ADBDD6699A6}" dt="2018-05-13T10:29:49.971" v="460"/>
        <pc:sldMkLst>
          <pc:docMk/>
          <pc:sldMk cId="897536232" sldId="279"/>
        </pc:sldMkLst>
        <pc:spChg chg="mod">
          <ac:chgData name="Susmitha Y" userId="aa679c82c9f7716f" providerId="Windows Live" clId="Web-{74ED9990-12F1-4C05-9447-8ADBDD6699A6}" dt="2018-05-13T10:02:10.760" v="406" actId="20577"/>
          <ac:spMkLst>
            <pc:docMk/>
            <pc:sldMk cId="897536232" sldId="279"/>
            <ac:spMk id="2" creationId="{00000000-0000-0000-0000-000000000000}"/>
          </ac:spMkLst>
        </pc:spChg>
        <pc:picChg chg="add mod">
          <ac:chgData name="Susmitha Y" userId="aa679c82c9f7716f" providerId="Windows Live" clId="Web-{74ED9990-12F1-4C05-9447-8ADBDD6699A6}" dt="2018-05-13T10:11:44.679" v="430" actId="14100"/>
          <ac:picMkLst>
            <pc:docMk/>
            <pc:sldMk cId="897536232" sldId="279"/>
            <ac:picMk id="3" creationId="{18813E24-3E48-45AD-BB97-20DDC367AE5B}"/>
          </ac:picMkLst>
        </pc:picChg>
        <pc:picChg chg="del">
          <ac:chgData name="Susmitha Y" userId="aa679c82c9f7716f" providerId="Windows Live" clId="Web-{74ED9990-12F1-4C05-9447-8ADBDD6699A6}" dt="2018-05-13T10:03:10.854" v="409"/>
          <ac:picMkLst>
            <pc:docMk/>
            <pc:sldMk cId="897536232" sldId="279"/>
            <ac:picMk id="5" creationId="{00000000-0000-0000-0000-000000000000}"/>
          </ac:picMkLst>
        </pc:picChg>
        <pc:picChg chg="add del mod">
          <ac:chgData name="Susmitha Y" userId="aa679c82c9f7716f" providerId="Windows Live" clId="Web-{74ED9990-12F1-4C05-9447-8ADBDD6699A6}" dt="2018-05-13T10:17:15.849" v="455" actId="1076"/>
          <ac:picMkLst>
            <pc:docMk/>
            <pc:sldMk cId="897536232" sldId="279"/>
            <ac:picMk id="6" creationId="{D2CAC995-EBC6-4DDD-91DE-85ADEECD2FF8}"/>
          </ac:picMkLst>
        </pc:picChg>
        <pc:picChg chg="add del mod">
          <ac:chgData name="Susmitha Y" userId="aa679c82c9f7716f" providerId="Windows Live" clId="Web-{74ED9990-12F1-4C05-9447-8ADBDD6699A6}" dt="2018-05-13T10:17:08.219" v="452"/>
          <ac:picMkLst>
            <pc:docMk/>
            <pc:sldMk cId="897536232" sldId="279"/>
            <ac:picMk id="8" creationId="{0A858BB9-D77F-436E-881A-AD358866FF33}"/>
          </ac:picMkLst>
        </pc:picChg>
        <pc:picChg chg="add del mod">
          <ac:chgData name="Susmitha Y" userId="aa679c82c9f7716f" providerId="Windows Live" clId="Web-{74ED9990-12F1-4C05-9447-8ADBDD6699A6}" dt="2018-05-13T10:15:00.197" v="445"/>
          <ac:picMkLst>
            <pc:docMk/>
            <pc:sldMk cId="897536232" sldId="279"/>
            <ac:picMk id="10" creationId="{0B39CC9D-6B62-430C-A08C-AE8C18A1C071}"/>
          </ac:picMkLst>
        </pc:picChg>
        <pc:picChg chg="add del mod">
          <ac:chgData name="Susmitha Y" userId="aa679c82c9f7716f" providerId="Windows Live" clId="Web-{74ED9990-12F1-4C05-9447-8ADBDD6699A6}" dt="2018-05-13T10:14:55.182" v="443"/>
          <ac:picMkLst>
            <pc:docMk/>
            <pc:sldMk cId="897536232" sldId="279"/>
            <ac:picMk id="12" creationId="{EA9ED60A-DB8F-4279-A9B6-E2BF5018E982}"/>
          </ac:picMkLst>
        </pc:picChg>
        <pc:picChg chg="add del mod">
          <ac:chgData name="Susmitha Y" userId="aa679c82c9f7716f" providerId="Windows Live" clId="Web-{74ED9990-12F1-4C05-9447-8ADBDD6699A6}" dt="2018-05-13T10:16:49.453" v="447"/>
          <ac:picMkLst>
            <pc:docMk/>
            <pc:sldMk cId="897536232" sldId="279"/>
            <ac:picMk id="14" creationId="{6D8B5012-16E6-4ABF-AFF3-8A904BCBE24E}"/>
          </ac:picMkLst>
        </pc:picChg>
        <pc:picChg chg="add del mod">
          <ac:chgData name="Susmitha Y" userId="aa679c82c9f7716f" providerId="Windows Live" clId="Web-{74ED9990-12F1-4C05-9447-8ADBDD6699A6}" dt="2018-05-13T10:17:05.781" v="451"/>
          <ac:picMkLst>
            <pc:docMk/>
            <pc:sldMk cId="897536232" sldId="279"/>
            <ac:picMk id="16" creationId="{4BF32F48-7B9B-4111-AE17-C215C081C4AE}"/>
          </ac:picMkLst>
        </pc:picChg>
      </pc:sldChg>
    </pc:docChg>
  </pc:docChgLst>
  <pc:docChgLst>
    <pc:chgData name="Susmitha Y" userId="aa679c82c9f7716f" providerId="Windows Live" clId="Web-{058B36F6-29B2-4E67-9749-0E5EB74A475B}"/>
    <pc:docChg chg="modSld">
      <pc:chgData name="Susmitha Y" userId="aa679c82c9f7716f" providerId="Windows Live" clId="Web-{058B36F6-29B2-4E67-9749-0E5EB74A475B}" dt="2018-05-13T08:05:48.865" v="71" actId="1076"/>
      <pc:docMkLst>
        <pc:docMk/>
      </pc:docMkLst>
      <pc:sldChg chg="addSp delSp modSp">
        <pc:chgData name="Susmitha Y" userId="aa679c82c9f7716f" providerId="Windows Live" clId="Web-{058B36F6-29B2-4E67-9749-0E5EB74A475B}" dt="2018-05-13T08:05:48.865" v="71" actId="1076"/>
        <pc:sldMkLst>
          <pc:docMk/>
          <pc:sldMk cId="417589620" sldId="277"/>
        </pc:sldMkLst>
        <pc:picChg chg="mod">
          <ac:chgData name="Susmitha Y" userId="aa679c82c9f7716f" providerId="Windows Live" clId="Web-{058B36F6-29B2-4E67-9749-0E5EB74A475B}" dt="2018-05-13T08:02:58.219" v="64" actId="1076"/>
          <ac:picMkLst>
            <pc:docMk/>
            <pc:sldMk cId="417589620" sldId="277"/>
            <ac:picMk id="3" creationId="{721BE6CD-76C7-40F0-8EA7-1222AC58376F}"/>
          </ac:picMkLst>
        </pc:picChg>
        <pc:picChg chg="add mod">
          <ac:chgData name="Susmitha Y" userId="aa679c82c9f7716f" providerId="Windows Live" clId="Web-{058B36F6-29B2-4E67-9749-0E5EB74A475B}" dt="2018-05-13T08:05:22.862" v="68" actId="1076"/>
          <ac:picMkLst>
            <pc:docMk/>
            <pc:sldMk cId="417589620" sldId="277"/>
            <ac:picMk id="4" creationId="{41F0DDA1-22F2-4857-88FB-1FC0F3F0AE3E}"/>
          </ac:picMkLst>
        </pc:picChg>
        <pc:picChg chg="mod">
          <ac:chgData name="Susmitha Y" userId="aa679c82c9f7716f" providerId="Windows Live" clId="Web-{058B36F6-29B2-4E67-9749-0E5EB74A475B}" dt="2018-05-13T08:03:01.032" v="65" actId="1076"/>
          <ac:picMkLst>
            <pc:docMk/>
            <pc:sldMk cId="417589620" sldId="277"/>
            <ac:picMk id="5" creationId="{60A2EE1C-707B-4AA4-8F35-9A871E39E659}"/>
          </ac:picMkLst>
        </pc:picChg>
        <pc:picChg chg="del mod">
          <ac:chgData name="Susmitha Y" userId="aa679c82c9f7716f" providerId="Windows Live" clId="Web-{058B36F6-29B2-4E67-9749-0E5EB74A475B}" dt="2018-05-13T07:57:16.121" v="20" actId="1076"/>
          <ac:picMkLst>
            <pc:docMk/>
            <pc:sldMk cId="417589620" sldId="277"/>
            <ac:picMk id="7" creationId="{AF9C3A62-D7CF-42F4-A035-EC3ED5C75812}"/>
          </ac:picMkLst>
        </pc:picChg>
        <pc:picChg chg="add mod">
          <ac:chgData name="Susmitha Y" userId="aa679c82c9f7716f" providerId="Windows Live" clId="Web-{058B36F6-29B2-4E67-9749-0E5EB74A475B}" dt="2018-05-13T08:03:16.532" v="67" actId="1076"/>
          <ac:picMkLst>
            <pc:docMk/>
            <pc:sldMk cId="417589620" sldId="277"/>
            <ac:picMk id="8" creationId="{B00ED3D9-6CBF-40AF-B8FB-0D2ABD39339F}"/>
          </ac:picMkLst>
        </pc:picChg>
        <pc:picChg chg="del mod">
          <ac:chgData name="Susmitha Y" userId="aa679c82c9f7716f" providerId="Windows Live" clId="Web-{058B36F6-29B2-4E67-9749-0E5EB74A475B}" dt="2018-05-13T08:00:03.717" v="44" actId="1076"/>
          <ac:picMkLst>
            <pc:docMk/>
            <pc:sldMk cId="417589620" sldId="277"/>
            <ac:picMk id="9" creationId="{7F5D775A-977D-400F-A88F-9E106E78CE8D}"/>
          </ac:picMkLst>
        </pc:picChg>
        <pc:picChg chg="del">
          <ac:chgData name="Susmitha Y" userId="aa679c82c9f7716f" providerId="Windows Live" clId="Web-{058B36F6-29B2-4E67-9749-0E5EB74A475B}" dt="2018-05-13T07:57:18.918" v="21" actId="1076"/>
          <ac:picMkLst>
            <pc:docMk/>
            <pc:sldMk cId="417589620" sldId="277"/>
            <ac:picMk id="11" creationId="{EB1A8268-9755-4AE8-8D85-682667689C78}"/>
          </ac:picMkLst>
        </pc:picChg>
        <pc:picChg chg="add mod">
          <ac:chgData name="Susmitha Y" userId="aa679c82c9f7716f" providerId="Windows Live" clId="Web-{058B36F6-29B2-4E67-9749-0E5EB74A475B}" dt="2018-05-13T08:05:48.865" v="71" actId="1076"/>
          <ac:picMkLst>
            <pc:docMk/>
            <pc:sldMk cId="417589620" sldId="277"/>
            <ac:picMk id="12" creationId="{1228FD47-5C13-46CB-9254-6CFFBED19361}"/>
          </ac:picMkLst>
        </pc:picChg>
        <pc:picChg chg="add del mod">
          <ac:chgData name="Susmitha Y" userId="aa679c82c9f7716f" providerId="Windows Live" clId="Web-{058B36F6-29B2-4E67-9749-0E5EB74A475B}" dt="2018-05-13T08:02:35.703" v="59" actId="1076"/>
          <ac:picMkLst>
            <pc:docMk/>
            <pc:sldMk cId="417589620" sldId="277"/>
            <ac:picMk id="14" creationId="{3940AC03-294F-41FC-BDE7-C505B3C347B2}"/>
          </ac:picMkLst>
        </pc:picChg>
        <pc:picChg chg="add mod">
          <ac:chgData name="Susmitha Y" userId="aa679c82c9f7716f" providerId="Windows Live" clId="Web-{058B36F6-29B2-4E67-9749-0E5EB74A475B}" dt="2018-05-13T08:03:12.423" v="66" actId="1076"/>
          <ac:picMkLst>
            <pc:docMk/>
            <pc:sldMk cId="417589620" sldId="277"/>
            <ac:picMk id="16" creationId="{CC17C190-318D-478A-9C3F-201FCD2EB6D0}"/>
          </ac:picMkLst>
        </pc:picChg>
        <pc:picChg chg="add mod">
          <ac:chgData name="Susmitha Y" userId="aa679c82c9f7716f" providerId="Windows Live" clId="Web-{058B36F6-29B2-4E67-9749-0E5EB74A475B}" dt="2018-05-13T08:05:30.706" v="70" actId="1076"/>
          <ac:picMkLst>
            <pc:docMk/>
            <pc:sldMk cId="417589620" sldId="277"/>
            <ac:picMk id="18" creationId="{94B0E18D-FDF5-4D81-AC3E-E7609CE08F2A}"/>
          </ac:picMkLst>
        </pc:picChg>
        <pc:picChg chg="add mod">
          <ac:chgData name="Susmitha Y" userId="aa679c82c9f7716f" providerId="Windows Live" clId="Web-{058B36F6-29B2-4E67-9749-0E5EB74A475B}" dt="2018-05-13T08:05:26.784" v="69" actId="1076"/>
          <ac:picMkLst>
            <pc:docMk/>
            <pc:sldMk cId="417589620" sldId="277"/>
            <ac:picMk id="20" creationId="{75FCAC2A-9800-4281-806D-FE52D9206B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1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7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3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A24A51-C41D-48C5-9F39-5B3DECE66FE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resources/what-dock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98" y="1187577"/>
            <a:ext cx="8114995" cy="45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5798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Rendering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685925"/>
            <a:ext cx="6370320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Functional and Class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6" y="2357437"/>
            <a:ext cx="86582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752850"/>
            <a:ext cx="8620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0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Props?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1905000"/>
            <a:ext cx="865822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6" y="3208337"/>
            <a:ext cx="8620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9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State?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676400"/>
            <a:ext cx="8591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8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https://reactjs.org/docs/hello-world.html</a:t>
            </a:r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https://medium.com/unicorn-supplies/angular-vs-react-vs-vue-a-2017-comparison-c5c52d620176</a:t>
            </a:r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https://medium.com/@hidace/understanding-reacts-virtual-dom-vs-the-real-dom-68ae29039951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7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7" y="735032"/>
            <a:ext cx="10058400" cy="54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839788"/>
            <a:ext cx="10944224" cy="5413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42975" y="1638300"/>
            <a:ext cx="4718050" cy="42322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Why React?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Core features of React.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is DOM/Virtual DOM?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Package manager – </a:t>
            </a:r>
            <a:r>
              <a:rPr lang="en-US" sz="1600" dirty="0" err="1"/>
              <a:t>npm</a:t>
            </a:r>
            <a:r>
              <a:rPr lang="en-US" sz="1600" dirty="0"/>
              <a:t>/yarn.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Bundler – </a:t>
            </a:r>
            <a:r>
              <a:rPr lang="en-US" sz="1600" dirty="0" err="1"/>
              <a:t>Webpack</a:t>
            </a:r>
            <a:r>
              <a:rPr lang="en-US" sz="1600" dirty="0"/>
              <a:t>/</a:t>
            </a:r>
            <a:r>
              <a:rPr lang="en-US" sz="1600" dirty="0" err="1"/>
              <a:t>Browserify</a:t>
            </a:r>
            <a:r>
              <a:rPr lang="en-US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Compiler – Babel.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is JSX?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Embedding Expressions in JSX.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Rendering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Functional and Class Components.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492875" y="1638300"/>
            <a:ext cx="4718050" cy="42322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What is Props?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What is State?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Set State() examples.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Class component features.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Lifecycle methods.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How to use State correctly?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Handling Events.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Passing arguments to Event Handlers.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Conditional Rendering.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Lists and Keys.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Forms - Controlled Components.</a:t>
            </a:r>
          </a:p>
        </p:txBody>
      </p:sp>
    </p:spTree>
    <p:extLst>
      <p:ext uri="{BB962C8B-B14F-4D97-AF65-F5344CB8AC3E}">
        <p14:creationId xmlns:p14="http://schemas.microsoft.com/office/powerpoint/2010/main" val="129351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839788"/>
            <a:ext cx="10944224" cy="5413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Applications using React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21BE6CD-76C7-40F0-8EA7-1222AC58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2523857"/>
            <a:ext cx="2743200" cy="602586"/>
          </a:xfrm>
          <a:prstGeom prst="rect">
            <a:avLst/>
          </a:prstGeom>
        </p:spPr>
      </p:pic>
      <p:pic>
        <p:nvPicPr>
          <p:cNvPr id="5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0A2EE1C-707B-4AA4-8F35-9A871E39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24" y="2319643"/>
            <a:ext cx="2743200" cy="109728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41F0DDA1-22F2-4857-88FB-1FC0F3F0A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541" y="3812878"/>
            <a:ext cx="2733675" cy="1676400"/>
          </a:xfrm>
          <a:prstGeom prst="rect">
            <a:avLst/>
          </a:prstGeom>
        </p:spPr>
      </p:pic>
      <p:pic>
        <p:nvPicPr>
          <p:cNvPr id="8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B00ED3D9-6CBF-40AF-B8FB-0D2ABD39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227" y="2702047"/>
            <a:ext cx="1438275" cy="47625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228FD47-5C13-46CB-9254-6CFFBED19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053" y="4070046"/>
            <a:ext cx="1438275" cy="116205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CC17C190-318D-478A-9C3F-201FCD2EB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67" y="2692520"/>
            <a:ext cx="1438275" cy="495300"/>
          </a:xfrm>
          <a:prstGeom prst="rect">
            <a:avLst/>
          </a:prstGeom>
        </p:spPr>
      </p:pic>
      <p:pic>
        <p:nvPicPr>
          <p:cNvPr id="18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4B0E18D-FDF5-4D81-AC3E-E7609CE08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613" y="4089093"/>
            <a:ext cx="1123950" cy="112395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75FCAC2A-9800-4281-806D-FE52D9206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5478" y="4146252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62071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Why React?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78" y="1828800"/>
            <a:ext cx="3810000" cy="41529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828800"/>
            <a:ext cx="56625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62071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DOM/Virtual DOM?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1" y="1671338"/>
            <a:ext cx="10482945" cy="44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433511"/>
            <a:ext cx="7292340" cy="41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20713"/>
            <a:ext cx="9601200" cy="13033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What is </a:t>
            </a:r>
            <a:r>
              <a:rPr lang="en-US" b="1" dirty="0" err="1"/>
              <a:t>npm</a:t>
            </a:r>
            <a:r>
              <a:rPr lang="en-US" b="1" dirty="0"/>
              <a:t>/yarn, </a:t>
            </a:r>
            <a:r>
              <a:rPr lang="en-US" b="1" dirty="0" err="1"/>
              <a:t>Webpack</a:t>
            </a:r>
            <a:r>
              <a:rPr lang="en-US" b="1" dirty="0"/>
              <a:t> and Babel?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8" y="1924050"/>
            <a:ext cx="2929347" cy="1719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8" y="3962400"/>
            <a:ext cx="3119847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03" y="1924051"/>
            <a:ext cx="3950018" cy="335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924050"/>
            <a:ext cx="3048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3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601661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JSX?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057275" y="2533651"/>
            <a:ext cx="9601200" cy="331787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called JSX, and it is a syntax extension to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Facebook recommend using it with React to describe what the UI should look like.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Though JSX may remind us of a template language, it comes with the full power of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JSX produces React “elements”.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005013"/>
            <a:ext cx="872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Embedding Expressions in JSX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98" y="1728787"/>
            <a:ext cx="7792403" cy="44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87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199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PowerPoint Presentation</vt:lpstr>
      <vt:lpstr>Table of content</vt:lpstr>
      <vt:lpstr>Applications using React</vt:lpstr>
      <vt:lpstr>Why React?</vt:lpstr>
      <vt:lpstr>What is DOM/Virtual DOM?</vt:lpstr>
      <vt:lpstr>PowerPoint Presentation</vt:lpstr>
      <vt:lpstr>What is npm/yarn, Webpack and Babel?</vt:lpstr>
      <vt:lpstr>What is JSX?</vt:lpstr>
      <vt:lpstr>Embedding Expressions in JSX</vt:lpstr>
      <vt:lpstr>Rendering Elements</vt:lpstr>
      <vt:lpstr>Functional and Class Components</vt:lpstr>
      <vt:lpstr>What is Props?</vt:lpstr>
      <vt:lpstr>What is State?</vt:lpstr>
      <vt:lpstr>References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C C, Prathapa Reddy (Cognizant)</dc:creator>
  <cp:lastModifiedBy>C C, Prathapa Reddy</cp:lastModifiedBy>
  <cp:revision>108</cp:revision>
  <dcterms:created xsi:type="dcterms:W3CDTF">2016-12-01T06:51:43Z</dcterms:created>
  <dcterms:modified xsi:type="dcterms:W3CDTF">2018-05-13T10:30:15Z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2b6a4894-0c23-4af3-adac-7cf6a55dcae7</vt:lpwstr>
  </property>
</Properties>
</file>