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8" r:id="rId5"/>
    <p:sldId id="270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A24A51-C41D-48C5-9F39-5B3DECE66FE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64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9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310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976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56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635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61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369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19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90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67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4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77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75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51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4A51-C41D-48C5-9F39-5B3DECE66FE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8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A24A51-C41D-48C5-9F39-5B3DECE66FE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26D1C8-8170-404A-B898-043121CE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com/resources/what-docke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98" y="1187577"/>
            <a:ext cx="8114995" cy="456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579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601663"/>
            <a:ext cx="9601200" cy="1303337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Functional and Class Components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6" y="2357437"/>
            <a:ext cx="8658225" cy="942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37" y="3752850"/>
            <a:ext cx="86201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0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601663"/>
            <a:ext cx="9601200" cy="1303337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What is Props?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6" y="1905000"/>
            <a:ext cx="8658225" cy="942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586" y="3208337"/>
            <a:ext cx="86201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9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601663"/>
            <a:ext cx="9601200" cy="1303337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What is State?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676400"/>
            <a:ext cx="85915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8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hlinkClick r:id="rId2"/>
              </a:rPr>
              <a:t>https://reactjs.org/docs/hello-world.html</a:t>
            </a:r>
          </a:p>
          <a:p>
            <a:r>
              <a:rPr lang="en-US" dirty="0">
                <a:solidFill>
                  <a:srgbClr val="0070C0"/>
                </a:solidFill>
                <a:hlinkClick r:id="rId2"/>
              </a:rPr>
              <a:t>https://medium.com/unicorn-supplies/angular-vs-react-vs-vue-a-2017-comparison-c5c52d620176</a:t>
            </a:r>
          </a:p>
          <a:p>
            <a:r>
              <a:rPr lang="en-US" dirty="0">
                <a:solidFill>
                  <a:srgbClr val="0070C0"/>
                </a:solidFill>
                <a:hlinkClick r:id="rId2"/>
              </a:rPr>
              <a:t>https://medium.com/@</a:t>
            </a:r>
            <a:r>
              <a:rPr lang="en-US" dirty="0" smtClean="0">
                <a:solidFill>
                  <a:srgbClr val="0070C0"/>
                </a:solidFill>
                <a:hlinkClick r:id="rId2"/>
              </a:rPr>
              <a:t>hidace/understanding-reacts-virtual-dom-vs-the-real-dom-68ae29039951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7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87" y="735032"/>
            <a:ext cx="10058400" cy="543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19125" y="839788"/>
            <a:ext cx="10944224" cy="54133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942975" y="1638300"/>
            <a:ext cx="4718050" cy="4232275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Why </a:t>
            </a:r>
            <a:r>
              <a:rPr lang="en-US" sz="1600" dirty="0"/>
              <a:t>React?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Core features of React.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What is DOM/Virtual DOM?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What 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Package manager – </a:t>
            </a:r>
            <a:r>
              <a:rPr lang="en-US" sz="1600" dirty="0" err="1"/>
              <a:t>npm</a:t>
            </a:r>
            <a:r>
              <a:rPr lang="en-US" sz="1600" dirty="0"/>
              <a:t>/yarn.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Bundler – </a:t>
            </a:r>
            <a:r>
              <a:rPr lang="en-US" sz="1600" dirty="0" err="1"/>
              <a:t>Webpack</a:t>
            </a:r>
            <a:r>
              <a:rPr lang="en-US" sz="1600" dirty="0"/>
              <a:t>/</a:t>
            </a:r>
            <a:r>
              <a:rPr lang="en-US" sz="1600" dirty="0" err="1"/>
              <a:t>Browserify</a:t>
            </a:r>
            <a:r>
              <a:rPr lang="en-US" sz="16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Compiler – Babel.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What is JSX?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Embedding Expressions in JSX.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Rendering Elements.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Functional and Class Components.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6492875" y="1638300"/>
            <a:ext cx="4718050" cy="4232275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US" sz="1600" dirty="0"/>
              <a:t>What is </a:t>
            </a:r>
            <a:r>
              <a:rPr lang="en-US" sz="1600" dirty="0" smtClean="0"/>
              <a:t>Props?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sz="1600" dirty="0" smtClean="0"/>
              <a:t>What </a:t>
            </a:r>
            <a:r>
              <a:rPr lang="en-US" sz="1600" dirty="0"/>
              <a:t>is State</a:t>
            </a:r>
            <a:r>
              <a:rPr lang="en-US" sz="1600" dirty="0" smtClean="0"/>
              <a:t>?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sz="1600" dirty="0"/>
              <a:t>Set State() examples.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sz="1600" dirty="0"/>
              <a:t>Class component features.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sz="1600" dirty="0"/>
              <a:t>Lifecycle methods.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sz="1600" dirty="0"/>
              <a:t>How to use State correctly?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sz="1600" dirty="0"/>
              <a:t>Handling Events.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sz="1600" dirty="0"/>
              <a:t>Passing arguments to Event Handlers.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sz="1600" dirty="0"/>
              <a:t>Conditional Rendering.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sz="1600" dirty="0"/>
              <a:t>Lists and Keys.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sz="1600" dirty="0"/>
              <a:t>Forms - Controlled Components.</a:t>
            </a:r>
          </a:p>
        </p:txBody>
      </p:sp>
    </p:spTree>
    <p:extLst>
      <p:ext uri="{BB962C8B-B14F-4D97-AF65-F5344CB8AC3E}">
        <p14:creationId xmlns:p14="http://schemas.microsoft.com/office/powerpoint/2010/main" val="129351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19125" y="620713"/>
            <a:ext cx="9601200" cy="1303337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Why React?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78" y="1828800"/>
            <a:ext cx="3810000" cy="41529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1828800"/>
            <a:ext cx="566256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5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19125" y="620713"/>
            <a:ext cx="9601200" cy="1303337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What is DOM/Virtual DOM?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61" y="1671338"/>
            <a:ext cx="10482945" cy="448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5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25" y="1433511"/>
            <a:ext cx="7292340" cy="410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6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620713"/>
            <a:ext cx="9601200" cy="130333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What is </a:t>
            </a:r>
            <a:r>
              <a:rPr lang="en-US" b="1" dirty="0" err="1" smtClean="0"/>
              <a:t>npm</a:t>
            </a:r>
            <a:r>
              <a:rPr lang="en-US" b="1" dirty="0" smtClean="0"/>
              <a:t>/yarn, </a:t>
            </a:r>
            <a:r>
              <a:rPr lang="en-US" b="1" dirty="0" err="1"/>
              <a:t>W</a:t>
            </a:r>
            <a:r>
              <a:rPr lang="en-US" b="1" dirty="0" err="1" smtClean="0"/>
              <a:t>ebpack</a:t>
            </a:r>
            <a:r>
              <a:rPr lang="en-US" b="1" dirty="0" smtClean="0"/>
              <a:t> and Babel?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8" y="1924050"/>
            <a:ext cx="2929347" cy="17195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8" y="3962400"/>
            <a:ext cx="3119847" cy="1314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603" y="1924051"/>
            <a:ext cx="3950018" cy="335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0" y="1924050"/>
            <a:ext cx="3048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3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19125" y="601661"/>
            <a:ext cx="9601200" cy="1303337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What is JSX?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1057275" y="2533651"/>
            <a:ext cx="9601200" cy="3317875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called JSX, and it is a syntax extension to JavaScript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Facebook </a:t>
            </a:r>
            <a:r>
              <a:rPr lang="en-US" dirty="0"/>
              <a:t>recommend using it with React to describe what the UI should look like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Though JSX </a:t>
            </a:r>
            <a:r>
              <a:rPr lang="en-US" dirty="0"/>
              <a:t>may remind </a:t>
            </a:r>
            <a:r>
              <a:rPr lang="en-US" dirty="0" smtClean="0"/>
              <a:t>us </a:t>
            </a:r>
            <a:r>
              <a:rPr lang="en-US" dirty="0"/>
              <a:t>of a template language, </a:t>
            </a:r>
            <a:r>
              <a:rPr lang="en-US" dirty="0" smtClean="0"/>
              <a:t>it </a:t>
            </a:r>
            <a:r>
              <a:rPr lang="en-US" dirty="0"/>
              <a:t>comes with the full power of JavaScript.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JSX </a:t>
            </a:r>
            <a:r>
              <a:rPr lang="en-US" dirty="0"/>
              <a:t>produces React “elements</a:t>
            </a:r>
            <a:r>
              <a:rPr lang="en-US" dirty="0" smtClean="0"/>
              <a:t>”.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2005013"/>
            <a:ext cx="87249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601663"/>
            <a:ext cx="9601200" cy="1303337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Embedding </a:t>
            </a:r>
            <a:r>
              <a:rPr lang="en-US" b="1" dirty="0"/>
              <a:t>Expressions in </a:t>
            </a:r>
            <a:r>
              <a:rPr lang="en-US" b="1" dirty="0" smtClean="0"/>
              <a:t>JSX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998" y="1728787"/>
            <a:ext cx="7792403" cy="446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8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601663"/>
            <a:ext cx="9601200" cy="1303337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Rendering Elements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1685925"/>
            <a:ext cx="6370320" cy="44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199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Organic</vt:lpstr>
      <vt:lpstr>PowerPoint Presentation</vt:lpstr>
      <vt:lpstr>Table of content</vt:lpstr>
      <vt:lpstr>Why React?</vt:lpstr>
      <vt:lpstr>What is DOM/Virtual DOM?</vt:lpstr>
      <vt:lpstr>PowerPoint Presentation</vt:lpstr>
      <vt:lpstr>What is npm/yarn, Webpack and Babel?</vt:lpstr>
      <vt:lpstr>What is JSX?</vt:lpstr>
      <vt:lpstr>Embedding Expressions in JSX</vt:lpstr>
      <vt:lpstr>Rendering Elements</vt:lpstr>
      <vt:lpstr>Functional and Class Components</vt:lpstr>
      <vt:lpstr>What is Props?</vt:lpstr>
      <vt:lpstr>What is State?</vt:lpstr>
      <vt:lpstr>References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C C, Prathapa Reddy (Cognizant)</dc:creator>
  <cp:lastModifiedBy>C C, Prathapa Reddy</cp:lastModifiedBy>
  <cp:revision>101</cp:revision>
  <dcterms:created xsi:type="dcterms:W3CDTF">2016-12-01T06:51:43Z</dcterms:created>
  <dcterms:modified xsi:type="dcterms:W3CDTF">2018-05-07T13:05:10Z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2b6a4894-0c23-4af3-adac-7cf6a55dcae7</vt:lpwstr>
  </property>
</Properties>
</file>