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1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7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3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9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A24A51-C41D-48C5-9F39-5B3DECE66FE9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resources/what-docker" TargetMode="External"/><Relationship Id="rId2" Type="http://schemas.openxmlformats.org/officeDocument/2006/relationships/hyperlink" Target="https://en.wikipedia.org/wiki/Docker_(softwar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docker.com/engine/tutorials/dockerimag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9" y="811533"/>
            <a:ext cx="10058400" cy="52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57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7" y="735032"/>
            <a:ext cx="10058400" cy="54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What is Docker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world’s leading software containerization </a:t>
            </a:r>
            <a:r>
              <a:rPr lang="en-US" dirty="0" smtClean="0"/>
              <a:t>platform.</a:t>
            </a:r>
          </a:p>
          <a:p>
            <a:pPr lvl="0"/>
            <a:r>
              <a:rPr lang="en-US" dirty="0" smtClean="0"/>
              <a:t>An </a:t>
            </a:r>
            <a:r>
              <a:rPr lang="en-US" dirty="0"/>
              <a:t>open-source project that automates the deployment of software applications </a:t>
            </a:r>
            <a:r>
              <a:rPr lang="en-US" dirty="0" smtClean="0"/>
              <a:t>inside </a:t>
            </a:r>
            <a:r>
              <a:rPr lang="en-US" dirty="0"/>
              <a:t>portable lightweight containers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Containers </a:t>
            </a:r>
            <a:r>
              <a:rPr lang="en-US" dirty="0"/>
              <a:t>wrap a piece of software in a complete file system that contains everything needed to run: code, </a:t>
            </a:r>
            <a:r>
              <a:rPr lang="en-US" dirty="0" smtClean="0"/>
              <a:t>system </a:t>
            </a:r>
            <a:r>
              <a:rPr lang="en-US" dirty="0"/>
              <a:t>tools, and system libraries – anything that can be installed on a server.</a:t>
            </a:r>
          </a:p>
          <a:p>
            <a:pPr lvl="0"/>
            <a:r>
              <a:rPr lang="en-US" dirty="0"/>
              <a:t>This guarantees that </a:t>
            </a:r>
            <a:r>
              <a:rPr lang="en-US" dirty="0" smtClean="0"/>
              <a:t>the </a:t>
            </a:r>
            <a:r>
              <a:rPr lang="en-US" dirty="0"/>
              <a:t>software </a:t>
            </a:r>
            <a:r>
              <a:rPr lang="en-US" dirty="0" smtClean="0"/>
              <a:t>application can run </a:t>
            </a:r>
            <a:r>
              <a:rPr lang="en-US" dirty="0"/>
              <a:t>on any machine with Docker installed, regardless of the underlying OS.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What Docker can </a:t>
            </a:r>
            <a:r>
              <a:rPr lang="en-US" b="1" dirty="0" smtClean="0"/>
              <a:t>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Here are some of the things that Docker can deal with: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Isolating an application dependencies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an application image and replicating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ready to start applications that are easily distributable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Testing out applications and disposing them </a:t>
            </a:r>
            <a:r>
              <a:rPr lang="en-US" dirty="0" smtClean="0"/>
              <a:t>afterwards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</a:t>
            </a:r>
            <a:r>
              <a:rPr lang="en-US" b="1" dirty="0" smtClean="0"/>
              <a:t>mportant </a:t>
            </a:r>
            <a:r>
              <a:rPr lang="en-US" b="1" dirty="0"/>
              <a:t>entities in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Images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Images on Docker are like the snapshot of a virtual machine, but way more lightweight.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are several ways to create an image on Docker, most of them rely on creating a new image based on an already existing image.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we feel the need to build and image from scratch, there are ways.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create an image you take one image and modify it to create a child </a:t>
            </a:r>
            <a:r>
              <a:rPr lang="en-US" dirty="0" smtClean="0"/>
              <a:t>image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720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</a:t>
            </a:r>
            <a:r>
              <a:rPr lang="en-US" b="1" dirty="0" smtClean="0"/>
              <a:t>mportant </a:t>
            </a:r>
            <a:r>
              <a:rPr lang="en-US" b="1" dirty="0"/>
              <a:t>entities in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Containers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From images you can create containers, this is the equivalent of creating a VM from a snapshot, but way more lightweight.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have one big difference that separate them from VMs, they are designed to run a single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Containers are designed to run an application, not a </a:t>
            </a:r>
            <a:r>
              <a:rPr lang="en-US" dirty="0" smtClean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754141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11" y="673444"/>
            <a:ext cx="9777777" cy="5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System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64bit Windows 10 Pro, Enterprise and </a:t>
            </a:r>
            <a:r>
              <a:rPr lang="en-US" dirty="0" smtClean="0"/>
              <a:t>Education. Hyper-V </a:t>
            </a:r>
            <a:r>
              <a:rPr lang="en-US" dirty="0"/>
              <a:t>package must be enabled. </a:t>
            </a:r>
          </a:p>
          <a:p>
            <a:pPr lvl="0"/>
            <a:r>
              <a:rPr lang="en-US" dirty="0"/>
              <a:t>If you have an earlier Windows system that doesn’t meet the Docker for Windows prerequisites, get </a:t>
            </a:r>
            <a:r>
              <a:rPr lang="en-US" b="1" dirty="0"/>
              <a:t>Docker Toolbox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Docker </a:t>
            </a:r>
            <a:r>
              <a:rPr lang="en-US" b="1" dirty="0"/>
              <a:t>for AWS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Docker for </a:t>
            </a:r>
            <a:r>
              <a:rPr lang="en-US" dirty="0" smtClean="0"/>
              <a:t>AWS is a native AWS application optimized to take optimal advantage of the underlying AWS </a:t>
            </a:r>
            <a:r>
              <a:rPr lang="en-US" i="1" dirty="0" err="1" smtClean="0"/>
              <a:t>IaaS</a:t>
            </a:r>
            <a:r>
              <a:rPr lang="en-US" dirty="0" smtClean="0"/>
              <a:t> services while giving you a modern Docker platform that you can use to deploy portable apps.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Docker for AWS does not require any software installed. You just need a browser and an AWS account, and can provision Docker in a few clicks.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Docker </a:t>
            </a:r>
            <a:r>
              <a:rPr lang="en-US" dirty="0"/>
              <a:t>for AWS installs a Swarm of Docker Engines secured end to end with TLS by default, and is integrated with AWS Auto scaling, Elastic Load balancer and Elastic Block Store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Advantages of using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Skip the setup and maintenance of development environments and language-specific tooling.</a:t>
            </a:r>
          </a:p>
          <a:p>
            <a:pPr lvl="0"/>
            <a:r>
              <a:rPr lang="en-US" dirty="0"/>
              <a:t>Stop wasting hours setting up developer environments, spinning up new instances, and making copies of production code to run locally.</a:t>
            </a:r>
          </a:p>
          <a:p>
            <a:pPr lvl="0"/>
            <a:r>
              <a:rPr lang="en-US" dirty="0"/>
              <a:t>With Docker, you simply take copies of your live environment and run them on any new endpoint running a Docker engine.</a:t>
            </a:r>
          </a:p>
          <a:p>
            <a:pPr lvl="0"/>
            <a:r>
              <a:rPr lang="en-US" dirty="0"/>
              <a:t>Packaging an application in a container with its configurations and dependencies guarantees that the application will always work as designed in any environment: locally, on another machine, in test or production.</a:t>
            </a:r>
          </a:p>
          <a:p>
            <a:pPr lvl="0"/>
            <a:r>
              <a:rPr lang="en-US" dirty="0"/>
              <a:t>No more worries about having to install the same configurations into different environments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https://en.wikipedia.org/wiki/Docker_(software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opensource.com/resources/what-docker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4"/>
              </a:rPr>
              <a:t>https://docs.docker.com/engine/tutorials/dockerimages/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more details - </a:t>
            </a:r>
            <a:r>
              <a:rPr lang="en-US" dirty="0">
                <a:hlinkClick r:id="rId5"/>
              </a:rPr>
              <a:t>https://www.docker.com/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215</TotalTime>
  <Words>540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PowerPoint Presentation</vt:lpstr>
      <vt:lpstr>What is Docker?</vt:lpstr>
      <vt:lpstr>What Docker can do?</vt:lpstr>
      <vt:lpstr>Important entities in Docker</vt:lpstr>
      <vt:lpstr>Important entities in Docker</vt:lpstr>
      <vt:lpstr>PowerPoint Presentation</vt:lpstr>
      <vt:lpstr>System Requirements</vt:lpstr>
      <vt:lpstr>Advantages of using Docker</vt:lpstr>
      <vt:lpstr>References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C C, Prathapa Reddy (Cognizant)</dc:creator>
  <cp:lastModifiedBy>C C, Prathapa Reddy (Cognizant)</cp:lastModifiedBy>
  <cp:revision>52</cp:revision>
  <dcterms:created xsi:type="dcterms:W3CDTF">2016-12-01T06:51:43Z</dcterms:created>
  <dcterms:modified xsi:type="dcterms:W3CDTF">2017-01-10T09:27:34Z</dcterms:modified>
</cp:coreProperties>
</file>