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4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1234-A0A4-430A-86C7-7260E72B64C8}" type="datetimeFigureOut">
              <a:rPr lang="en-US" smtClean="0"/>
              <a:t>11/30/2008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3870-326F-431F-BBC3-32B82A04030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58169" y="2166651"/>
            <a:ext cx="1292646" cy="2913961"/>
          </a:xfrm>
          <a:custGeom>
            <a:avLst/>
            <a:gdLst>
              <a:gd name="connsiteX0" fmla="*/ 719768 w 1292646"/>
              <a:gd name="connsiteY0" fmla="*/ 2085860 h 2913961"/>
              <a:gd name="connsiteX1" fmla="*/ 1204511 w 1292646"/>
              <a:gd name="connsiteY1" fmla="*/ 1799421 h 2913961"/>
              <a:gd name="connsiteX2" fmla="*/ 1248578 w 1292646"/>
              <a:gd name="connsiteY2" fmla="*/ 1171460 h 2913961"/>
              <a:gd name="connsiteX3" fmla="*/ 1050274 w 1292646"/>
              <a:gd name="connsiteY3" fmla="*/ 334178 h 2913961"/>
              <a:gd name="connsiteX4" fmla="*/ 444347 w 1292646"/>
              <a:gd name="connsiteY4" fmla="*/ 168925 h 2913961"/>
              <a:gd name="connsiteX5" fmla="*/ 25706 w 1292646"/>
              <a:gd name="connsiteY5" fmla="*/ 1347730 h 2913961"/>
              <a:gd name="connsiteX6" fmla="*/ 290111 w 1292646"/>
              <a:gd name="connsiteY6" fmla="*/ 2735855 h 2913961"/>
              <a:gd name="connsiteX7" fmla="*/ 609600 w 1292646"/>
              <a:gd name="connsiteY7" fmla="*/ 2416366 h 2913961"/>
              <a:gd name="connsiteX8" fmla="*/ 719768 w 1292646"/>
              <a:gd name="connsiteY8" fmla="*/ 2085860 h 291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2646" h="2913961">
                <a:moveTo>
                  <a:pt x="719768" y="2085860"/>
                </a:moveTo>
                <a:cubicBezTo>
                  <a:pt x="818920" y="1983036"/>
                  <a:pt x="1116376" y="1951821"/>
                  <a:pt x="1204511" y="1799421"/>
                </a:cubicBezTo>
                <a:cubicBezTo>
                  <a:pt x="1292646" y="1647021"/>
                  <a:pt x="1274284" y="1415667"/>
                  <a:pt x="1248578" y="1171460"/>
                </a:cubicBezTo>
                <a:cubicBezTo>
                  <a:pt x="1222872" y="927253"/>
                  <a:pt x="1184312" y="501267"/>
                  <a:pt x="1050274" y="334178"/>
                </a:cubicBezTo>
                <a:cubicBezTo>
                  <a:pt x="916236" y="167089"/>
                  <a:pt x="615108" y="0"/>
                  <a:pt x="444347" y="168925"/>
                </a:cubicBezTo>
                <a:cubicBezTo>
                  <a:pt x="273586" y="337850"/>
                  <a:pt x="51412" y="919908"/>
                  <a:pt x="25706" y="1347730"/>
                </a:cubicBezTo>
                <a:cubicBezTo>
                  <a:pt x="0" y="1775552"/>
                  <a:pt x="192795" y="2557749"/>
                  <a:pt x="290111" y="2735855"/>
                </a:cubicBezTo>
                <a:cubicBezTo>
                  <a:pt x="387427" y="2913961"/>
                  <a:pt x="537991" y="2521026"/>
                  <a:pt x="609600" y="2416366"/>
                </a:cubicBezTo>
                <a:cubicBezTo>
                  <a:pt x="681209" y="2311706"/>
                  <a:pt x="620616" y="2188684"/>
                  <a:pt x="719768" y="20858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000496" y="4286256"/>
            <a:ext cx="285752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84143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3929066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Vein</a:t>
            </a:r>
            <a:endParaRPr lang="en-GB" sz="4400" dirty="0"/>
          </a:p>
        </p:txBody>
      </p:sp>
      <p:cxnSp>
        <p:nvCxnSpPr>
          <p:cNvPr id="9" name="Straight Arrow Connector 8"/>
          <p:cNvCxnSpPr>
            <a:stCxn id="7" idx="1"/>
            <a:endCxn id="5" idx="6"/>
          </p:cNvCxnSpPr>
          <p:nvPr/>
        </p:nvCxnSpPr>
        <p:spPr>
          <a:xfrm rot="10800000" flipV="1">
            <a:off x="4286248" y="4313787"/>
            <a:ext cx="857256" cy="151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08216" y="4813716"/>
            <a:ext cx="373543" cy="35719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857620" y="480269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00628" y="4588385"/>
            <a:ext cx="191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Artery</a:t>
            </a:r>
            <a:endParaRPr lang="en-GB" sz="4400" dirty="0"/>
          </a:p>
        </p:txBody>
      </p:sp>
      <p:cxnSp>
        <p:nvCxnSpPr>
          <p:cNvPr id="15" name="Straight Arrow Connector 14"/>
          <p:cNvCxnSpPr>
            <a:stCxn id="14" idx="1"/>
            <a:endCxn id="12" idx="6"/>
          </p:cNvCxnSpPr>
          <p:nvPr/>
        </p:nvCxnSpPr>
        <p:spPr>
          <a:xfrm rot="10800000" flipV="1">
            <a:off x="4181760" y="4973105"/>
            <a:ext cx="818869" cy="192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02535" y="5286388"/>
            <a:ext cx="285752" cy="357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786182" y="52863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5542" y="5214950"/>
            <a:ext cx="169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Nerve</a:t>
            </a:r>
            <a:endParaRPr lang="en-GB" sz="4400" dirty="0"/>
          </a:p>
        </p:txBody>
      </p:sp>
      <p:cxnSp>
        <p:nvCxnSpPr>
          <p:cNvPr id="20" name="Straight Arrow Connector 19"/>
          <p:cNvCxnSpPr>
            <a:stCxn id="19" idx="1"/>
            <a:endCxn id="17" idx="6"/>
          </p:cNvCxnSpPr>
          <p:nvPr/>
        </p:nvCxnSpPr>
        <p:spPr>
          <a:xfrm rot="10800000">
            <a:off x="4088288" y="5464983"/>
            <a:ext cx="857255" cy="134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4848" y="3017094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chemeClr val="bg1"/>
                </a:solidFill>
              </a:rPr>
              <a:t>Rib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2</cp:revision>
  <dcterms:created xsi:type="dcterms:W3CDTF">2008-11-30T15:53:17Z</dcterms:created>
  <dcterms:modified xsi:type="dcterms:W3CDTF">2008-11-30T16:03:54Z</dcterms:modified>
</cp:coreProperties>
</file>