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08B7-E406-4FDA-A2C8-93FCC50FAF2D}" type="datetimeFigureOut">
              <a:rPr lang="en-US" smtClean="0"/>
              <a:t>12/13/2008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129C-0470-42FB-B04E-E413E35D0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08B7-E406-4FDA-A2C8-93FCC50FAF2D}" type="datetimeFigureOut">
              <a:rPr lang="en-US" smtClean="0"/>
              <a:t>12/13/2008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129C-0470-42FB-B04E-E413E35D0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08B7-E406-4FDA-A2C8-93FCC50FAF2D}" type="datetimeFigureOut">
              <a:rPr lang="en-US" smtClean="0"/>
              <a:t>12/13/2008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129C-0470-42FB-B04E-E413E35D0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08B7-E406-4FDA-A2C8-93FCC50FAF2D}" type="datetimeFigureOut">
              <a:rPr lang="en-US" smtClean="0"/>
              <a:t>12/13/2008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129C-0470-42FB-B04E-E413E35D0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08B7-E406-4FDA-A2C8-93FCC50FAF2D}" type="datetimeFigureOut">
              <a:rPr lang="en-US" smtClean="0"/>
              <a:t>12/13/2008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129C-0470-42FB-B04E-E413E35D0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08B7-E406-4FDA-A2C8-93FCC50FAF2D}" type="datetimeFigureOut">
              <a:rPr lang="en-US" smtClean="0"/>
              <a:t>12/13/2008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129C-0470-42FB-B04E-E413E35D0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08B7-E406-4FDA-A2C8-93FCC50FAF2D}" type="datetimeFigureOut">
              <a:rPr lang="en-US" smtClean="0"/>
              <a:t>12/13/2008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129C-0470-42FB-B04E-E413E35D0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08B7-E406-4FDA-A2C8-93FCC50FAF2D}" type="datetimeFigureOut">
              <a:rPr lang="en-US" smtClean="0"/>
              <a:t>12/13/2008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129C-0470-42FB-B04E-E413E35D0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08B7-E406-4FDA-A2C8-93FCC50FAF2D}" type="datetimeFigureOut">
              <a:rPr lang="en-US" smtClean="0"/>
              <a:t>12/13/2008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129C-0470-42FB-B04E-E413E35D0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08B7-E406-4FDA-A2C8-93FCC50FAF2D}" type="datetimeFigureOut">
              <a:rPr lang="en-US" smtClean="0"/>
              <a:t>12/13/2008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129C-0470-42FB-B04E-E413E35D0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08B7-E406-4FDA-A2C8-93FCC50FAF2D}" type="datetimeFigureOut">
              <a:rPr lang="en-US" smtClean="0"/>
              <a:t>12/13/2008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129C-0470-42FB-B04E-E413E35D0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08B7-E406-4FDA-A2C8-93FCC50FAF2D}" type="datetimeFigureOut">
              <a:rPr lang="en-US" smtClean="0"/>
              <a:t>12/13/2008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129C-0470-42FB-B04E-E413E35D0CB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311006" y="2000239"/>
            <a:ext cx="5332695" cy="928695"/>
          </a:xfrm>
          <a:custGeom>
            <a:avLst/>
            <a:gdLst>
              <a:gd name="connsiteX0" fmla="*/ 0 w 3811836"/>
              <a:gd name="connsiteY0" fmla="*/ 644486 h 675701"/>
              <a:gd name="connsiteX1" fmla="*/ 616945 w 3811836"/>
              <a:gd name="connsiteY1" fmla="*/ 567368 h 675701"/>
              <a:gd name="connsiteX2" fmla="*/ 1311007 w 3811836"/>
              <a:gd name="connsiteY2" fmla="*/ 82626 h 675701"/>
              <a:gd name="connsiteX3" fmla="*/ 2291509 w 3811836"/>
              <a:gd name="connsiteY3" fmla="*/ 82626 h 675701"/>
              <a:gd name="connsiteX4" fmla="*/ 3040656 w 3811836"/>
              <a:gd name="connsiteY4" fmla="*/ 578385 h 675701"/>
              <a:gd name="connsiteX5" fmla="*/ 3811836 w 3811836"/>
              <a:gd name="connsiteY5" fmla="*/ 666520 h 67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1836" h="675701">
                <a:moveTo>
                  <a:pt x="0" y="644486"/>
                </a:moveTo>
                <a:cubicBezTo>
                  <a:pt x="199222" y="652748"/>
                  <a:pt x="398444" y="661011"/>
                  <a:pt x="616945" y="567368"/>
                </a:cubicBezTo>
                <a:cubicBezTo>
                  <a:pt x="835446" y="473725"/>
                  <a:pt x="1031913" y="163416"/>
                  <a:pt x="1311007" y="82626"/>
                </a:cubicBezTo>
                <a:cubicBezTo>
                  <a:pt x="1590101" y="1836"/>
                  <a:pt x="2003234" y="0"/>
                  <a:pt x="2291509" y="82626"/>
                </a:cubicBezTo>
                <a:cubicBezTo>
                  <a:pt x="2579784" y="165252"/>
                  <a:pt x="2787268" y="481069"/>
                  <a:pt x="3040656" y="578385"/>
                </a:cubicBezTo>
                <a:cubicBezTo>
                  <a:pt x="3294044" y="675701"/>
                  <a:pt x="3552940" y="671110"/>
                  <a:pt x="3811836" y="666520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 flipV="1">
            <a:off x="1320650" y="2879529"/>
            <a:ext cx="5332695" cy="846239"/>
          </a:xfrm>
          <a:custGeom>
            <a:avLst/>
            <a:gdLst>
              <a:gd name="connsiteX0" fmla="*/ 0 w 3811836"/>
              <a:gd name="connsiteY0" fmla="*/ 644486 h 675701"/>
              <a:gd name="connsiteX1" fmla="*/ 616945 w 3811836"/>
              <a:gd name="connsiteY1" fmla="*/ 567368 h 675701"/>
              <a:gd name="connsiteX2" fmla="*/ 1311007 w 3811836"/>
              <a:gd name="connsiteY2" fmla="*/ 82626 h 675701"/>
              <a:gd name="connsiteX3" fmla="*/ 2291509 w 3811836"/>
              <a:gd name="connsiteY3" fmla="*/ 82626 h 675701"/>
              <a:gd name="connsiteX4" fmla="*/ 3040656 w 3811836"/>
              <a:gd name="connsiteY4" fmla="*/ 578385 h 675701"/>
              <a:gd name="connsiteX5" fmla="*/ 3811836 w 3811836"/>
              <a:gd name="connsiteY5" fmla="*/ 666520 h 67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1836" h="675701">
                <a:moveTo>
                  <a:pt x="0" y="644486"/>
                </a:moveTo>
                <a:cubicBezTo>
                  <a:pt x="199222" y="652748"/>
                  <a:pt x="398444" y="661011"/>
                  <a:pt x="616945" y="567368"/>
                </a:cubicBezTo>
                <a:cubicBezTo>
                  <a:pt x="835446" y="473725"/>
                  <a:pt x="1031913" y="163416"/>
                  <a:pt x="1311007" y="82626"/>
                </a:cubicBezTo>
                <a:cubicBezTo>
                  <a:pt x="1590101" y="1836"/>
                  <a:pt x="2003234" y="0"/>
                  <a:pt x="2291509" y="82626"/>
                </a:cubicBezTo>
                <a:cubicBezTo>
                  <a:pt x="2579784" y="165252"/>
                  <a:pt x="2787268" y="481069"/>
                  <a:pt x="3040656" y="578385"/>
                </a:cubicBezTo>
                <a:cubicBezTo>
                  <a:pt x="3294044" y="675701"/>
                  <a:pt x="3552940" y="671110"/>
                  <a:pt x="3811836" y="666520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841531" y="2906900"/>
            <a:ext cx="999787" cy="1101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4672" y="1670765"/>
            <a:ext cx="10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(Q</a:t>
            </a:r>
            <a:r>
              <a:rPr lang="en-GB" baseline="-25000" dirty="0" smtClean="0"/>
              <a:t>T</a:t>
            </a:r>
            <a:r>
              <a:rPr lang="en-GB" dirty="0" smtClean="0"/>
              <a:t> – Q</a:t>
            </a:r>
            <a:r>
              <a:rPr lang="en-GB" baseline="-25000" dirty="0" smtClean="0"/>
              <a:t>S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www.computer-junkies.co.uk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1</cp:revision>
  <dcterms:created xsi:type="dcterms:W3CDTF">2008-12-13T15:17:53Z</dcterms:created>
  <dcterms:modified xsi:type="dcterms:W3CDTF">2008-12-13T15:23:53Z</dcterms:modified>
</cp:coreProperties>
</file>