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2339975"/>
  <p:notesSz cx="6858000" cy="9144000"/>
  <p:defaultTextStyle>
    <a:defPPr>
      <a:defRPr lang="en-US"/>
    </a:defPPr>
    <a:lvl1pPr marL="0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59416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18831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78247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37662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97078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56493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15909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75325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524" y="-1110"/>
      </p:cViewPr>
      <p:guideLst>
        <p:guide orient="horz" pos="737"/>
        <p:guide pos="1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726909"/>
            <a:ext cx="2754075" cy="501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1325987"/>
            <a:ext cx="2268062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6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4" y="93708"/>
            <a:ext cx="729019" cy="199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93708"/>
            <a:ext cx="2133058" cy="199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5" y="1503652"/>
            <a:ext cx="2754075" cy="464745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5" y="991783"/>
            <a:ext cx="2754075" cy="51186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94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188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8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37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79707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564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1590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2753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4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23786"/>
            <a:ext cx="1431602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6" y="742076"/>
            <a:ext cx="1431602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523786"/>
            <a:ext cx="1432164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742076"/>
            <a:ext cx="1432164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93166"/>
            <a:ext cx="1065967" cy="39649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5" y="93166"/>
            <a:ext cx="1811300" cy="1997104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489662"/>
            <a:ext cx="1065967" cy="1600608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2" y="1637984"/>
            <a:ext cx="1944053" cy="19337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2" y="209082"/>
            <a:ext cx="1944053" cy="1403985"/>
          </a:xfrm>
        </p:spPr>
        <p:txBody>
          <a:bodyPr/>
          <a:lstStyle>
            <a:lvl1pPr marL="0" indent="0">
              <a:buNone/>
              <a:defRPr sz="1100"/>
            </a:lvl1pPr>
            <a:lvl2pPr marL="159416" indent="0">
              <a:buNone/>
              <a:defRPr sz="1000"/>
            </a:lvl2pPr>
            <a:lvl3pPr marL="318831" indent="0">
              <a:buNone/>
              <a:defRPr sz="800"/>
            </a:lvl3pPr>
            <a:lvl4pPr marL="478247" indent="0">
              <a:buNone/>
              <a:defRPr sz="700"/>
            </a:lvl4pPr>
            <a:lvl5pPr marL="637662" indent="0">
              <a:buNone/>
              <a:defRPr sz="700"/>
            </a:lvl5pPr>
            <a:lvl6pPr marL="797078" indent="0">
              <a:buNone/>
              <a:defRPr sz="700"/>
            </a:lvl6pPr>
            <a:lvl7pPr marL="956493" indent="0">
              <a:buNone/>
              <a:defRPr sz="700"/>
            </a:lvl7pPr>
            <a:lvl8pPr marL="1115909" indent="0">
              <a:buNone/>
              <a:defRPr sz="700"/>
            </a:lvl8pPr>
            <a:lvl9pPr marL="1275325" indent="0">
              <a:buNone/>
              <a:defRPr sz="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2" y="1831356"/>
            <a:ext cx="1944053" cy="274623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6" y="93708"/>
            <a:ext cx="2916079" cy="389996"/>
          </a:xfrm>
          <a:prstGeom prst="rect">
            <a:avLst/>
          </a:prstGeom>
        </p:spPr>
        <p:txBody>
          <a:bodyPr vert="horz" lIns="31884" tIns="15942" rIns="31884" bIns="159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45995"/>
            <a:ext cx="2916079" cy="1544276"/>
          </a:xfrm>
          <a:prstGeom prst="rect">
            <a:avLst/>
          </a:prstGeom>
        </p:spPr>
        <p:txBody>
          <a:bodyPr vert="horz" lIns="31884" tIns="15942" rIns="31884" bIns="159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A4CB-8AEC-4905-968B-F6288DD911FB}" type="datetimeFigureOut">
              <a:rPr lang="en-US" smtClean="0"/>
              <a:t>4/10/2009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2168810"/>
            <a:ext cx="1026028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3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F184-F5E5-4587-9457-D1E018BD633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883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562" indent="-119562" algn="l" defTabSz="3188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9050" indent="-99635" algn="l" defTabSz="3188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540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57955" indent="-79708" algn="l" defTabSz="31883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7371" indent="-79708" algn="l" defTabSz="31883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6786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6202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618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5033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9416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8831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8247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37662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7078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56493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909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75325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927740" y="-125180"/>
            <a:ext cx="990600" cy="2087479"/>
          </a:xfrm>
          <a:custGeom>
            <a:avLst/>
            <a:gdLst>
              <a:gd name="connsiteX0" fmla="*/ 104274 w 990600"/>
              <a:gd name="connsiteY0" fmla="*/ 48126 h 2087479"/>
              <a:gd name="connsiteX1" fmla="*/ 116305 w 990600"/>
              <a:gd name="connsiteY1" fmla="*/ 902368 h 2087479"/>
              <a:gd name="connsiteX2" fmla="*/ 32084 w 990600"/>
              <a:gd name="connsiteY2" fmla="*/ 1118937 h 2087479"/>
              <a:gd name="connsiteX3" fmla="*/ 20053 w 990600"/>
              <a:gd name="connsiteY3" fmla="*/ 1323474 h 2087479"/>
              <a:gd name="connsiteX4" fmla="*/ 92242 w 990600"/>
              <a:gd name="connsiteY4" fmla="*/ 1431758 h 2087479"/>
              <a:gd name="connsiteX5" fmla="*/ 68179 w 990600"/>
              <a:gd name="connsiteY5" fmla="*/ 1672389 h 2087479"/>
              <a:gd name="connsiteX6" fmla="*/ 8021 w 990600"/>
              <a:gd name="connsiteY6" fmla="*/ 1744579 h 2087479"/>
              <a:gd name="connsiteX7" fmla="*/ 20053 w 990600"/>
              <a:gd name="connsiteY7" fmla="*/ 1925053 h 2087479"/>
              <a:gd name="connsiteX8" fmla="*/ 116305 w 990600"/>
              <a:gd name="connsiteY8" fmla="*/ 1997242 h 2087479"/>
              <a:gd name="connsiteX9" fmla="*/ 152400 w 990600"/>
              <a:gd name="connsiteY9" fmla="*/ 1961147 h 2087479"/>
              <a:gd name="connsiteX10" fmla="*/ 200526 w 990600"/>
              <a:gd name="connsiteY10" fmla="*/ 1985211 h 2087479"/>
              <a:gd name="connsiteX11" fmla="*/ 236621 w 990600"/>
              <a:gd name="connsiteY11" fmla="*/ 1961147 h 2087479"/>
              <a:gd name="connsiteX12" fmla="*/ 296779 w 990600"/>
              <a:gd name="connsiteY12" fmla="*/ 2045368 h 2087479"/>
              <a:gd name="connsiteX13" fmla="*/ 381000 w 990600"/>
              <a:gd name="connsiteY13" fmla="*/ 1973179 h 2087479"/>
              <a:gd name="connsiteX14" fmla="*/ 477253 w 990600"/>
              <a:gd name="connsiteY14" fmla="*/ 2069432 h 2087479"/>
              <a:gd name="connsiteX15" fmla="*/ 573505 w 990600"/>
              <a:gd name="connsiteY15" fmla="*/ 1997242 h 2087479"/>
              <a:gd name="connsiteX16" fmla="*/ 910389 w 990600"/>
              <a:gd name="connsiteY16" fmla="*/ 2069432 h 2087479"/>
              <a:gd name="connsiteX17" fmla="*/ 958516 w 990600"/>
              <a:gd name="connsiteY17" fmla="*/ 1888958 h 2087479"/>
              <a:gd name="connsiteX18" fmla="*/ 862263 w 990600"/>
              <a:gd name="connsiteY18" fmla="*/ 1732547 h 2087479"/>
              <a:gd name="connsiteX19" fmla="*/ 814137 w 990600"/>
              <a:gd name="connsiteY19" fmla="*/ 1371600 h 2087479"/>
              <a:gd name="connsiteX20" fmla="*/ 982579 w 990600"/>
              <a:gd name="connsiteY20" fmla="*/ 1143000 h 2087479"/>
              <a:gd name="connsiteX21" fmla="*/ 862263 w 990600"/>
              <a:gd name="connsiteY21" fmla="*/ 938463 h 2087479"/>
              <a:gd name="connsiteX22" fmla="*/ 958516 w 990600"/>
              <a:gd name="connsiteY22" fmla="*/ 0 h 208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90600" h="2087479">
                <a:moveTo>
                  <a:pt x="104274" y="48126"/>
                </a:moveTo>
                <a:cubicBezTo>
                  <a:pt x="116305" y="386013"/>
                  <a:pt x="128337" y="723900"/>
                  <a:pt x="116305" y="902368"/>
                </a:cubicBezTo>
                <a:cubicBezTo>
                  <a:pt x="104273" y="1080837"/>
                  <a:pt x="48126" y="1048753"/>
                  <a:pt x="32084" y="1118937"/>
                </a:cubicBezTo>
                <a:cubicBezTo>
                  <a:pt x="16042" y="1189121"/>
                  <a:pt x="10027" y="1271337"/>
                  <a:pt x="20053" y="1323474"/>
                </a:cubicBezTo>
                <a:cubicBezTo>
                  <a:pt x="30079" y="1375611"/>
                  <a:pt x="84221" y="1373606"/>
                  <a:pt x="92242" y="1431758"/>
                </a:cubicBezTo>
                <a:cubicBezTo>
                  <a:pt x="100263" y="1489911"/>
                  <a:pt x="82216" y="1620252"/>
                  <a:pt x="68179" y="1672389"/>
                </a:cubicBezTo>
                <a:cubicBezTo>
                  <a:pt x="54142" y="1724526"/>
                  <a:pt x="16042" y="1702468"/>
                  <a:pt x="8021" y="1744579"/>
                </a:cubicBezTo>
                <a:cubicBezTo>
                  <a:pt x="0" y="1786690"/>
                  <a:pt x="2006" y="1882943"/>
                  <a:pt x="20053" y="1925053"/>
                </a:cubicBezTo>
                <a:cubicBezTo>
                  <a:pt x="38100" y="1967163"/>
                  <a:pt x="94247" y="1991226"/>
                  <a:pt x="116305" y="1997242"/>
                </a:cubicBezTo>
                <a:cubicBezTo>
                  <a:pt x="138363" y="2003258"/>
                  <a:pt x="138363" y="1963152"/>
                  <a:pt x="152400" y="1961147"/>
                </a:cubicBezTo>
                <a:cubicBezTo>
                  <a:pt x="166437" y="1959142"/>
                  <a:pt x="186489" y="1985211"/>
                  <a:pt x="200526" y="1985211"/>
                </a:cubicBezTo>
                <a:cubicBezTo>
                  <a:pt x="214563" y="1985211"/>
                  <a:pt x="220579" y="1951121"/>
                  <a:pt x="236621" y="1961147"/>
                </a:cubicBezTo>
                <a:cubicBezTo>
                  <a:pt x="252663" y="1971173"/>
                  <a:pt x="272716" y="2043363"/>
                  <a:pt x="296779" y="2045368"/>
                </a:cubicBezTo>
                <a:cubicBezTo>
                  <a:pt x="320842" y="2047373"/>
                  <a:pt x="350921" y="1969168"/>
                  <a:pt x="381000" y="1973179"/>
                </a:cubicBezTo>
                <a:cubicBezTo>
                  <a:pt x="411079" y="1977190"/>
                  <a:pt x="445169" y="2065421"/>
                  <a:pt x="477253" y="2069432"/>
                </a:cubicBezTo>
                <a:cubicBezTo>
                  <a:pt x="509337" y="2073443"/>
                  <a:pt x="501316" y="1997242"/>
                  <a:pt x="573505" y="1997242"/>
                </a:cubicBezTo>
                <a:cubicBezTo>
                  <a:pt x="645694" y="1997242"/>
                  <a:pt x="846221" y="2087479"/>
                  <a:pt x="910389" y="2069432"/>
                </a:cubicBezTo>
                <a:cubicBezTo>
                  <a:pt x="974557" y="2051385"/>
                  <a:pt x="966537" y="1945106"/>
                  <a:pt x="958516" y="1888958"/>
                </a:cubicBezTo>
                <a:cubicBezTo>
                  <a:pt x="950495" y="1832810"/>
                  <a:pt x="886326" y="1818773"/>
                  <a:pt x="862263" y="1732547"/>
                </a:cubicBezTo>
                <a:cubicBezTo>
                  <a:pt x="838200" y="1646321"/>
                  <a:pt x="794084" y="1469858"/>
                  <a:pt x="814137" y="1371600"/>
                </a:cubicBezTo>
                <a:cubicBezTo>
                  <a:pt x="834190" y="1273342"/>
                  <a:pt x="974558" y="1215189"/>
                  <a:pt x="982579" y="1143000"/>
                </a:cubicBezTo>
                <a:cubicBezTo>
                  <a:pt x="990600" y="1070811"/>
                  <a:pt x="866273" y="1128963"/>
                  <a:pt x="862263" y="938463"/>
                </a:cubicBezTo>
                <a:cubicBezTo>
                  <a:pt x="858253" y="747963"/>
                  <a:pt x="908384" y="373981"/>
                  <a:pt x="958516" y="0"/>
                </a:cubicBezTo>
              </a:path>
            </a:pathLst>
          </a:cu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2053436" y="82881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Med </a:t>
            </a:r>
            <a:r>
              <a:rPr lang="en-GB" sz="1000" dirty="0" err="1" smtClean="0"/>
              <a:t>malleolus</a:t>
            </a:r>
            <a:r>
              <a:rPr lang="en-GB" sz="1000" dirty="0" smtClean="0"/>
              <a:t> </a:t>
            </a:r>
          </a:p>
          <a:p>
            <a:r>
              <a:rPr lang="en-GB" sz="1000" dirty="0" err="1" smtClean="0"/>
              <a:t>tibial</a:t>
            </a:r>
            <a:endParaRPr lang="en-GB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19846" y="819291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Lat </a:t>
            </a:r>
            <a:r>
              <a:rPr lang="en-GB" sz="1000" dirty="0" err="1" smtClean="0"/>
              <a:t>malleolus</a:t>
            </a:r>
            <a:r>
              <a:rPr lang="en-GB" sz="1000" dirty="0" smtClean="0"/>
              <a:t>: </a:t>
            </a:r>
            <a:r>
              <a:rPr lang="en-GB" sz="1000" dirty="0" err="1" smtClean="0"/>
              <a:t>sural</a:t>
            </a:r>
            <a:endParaRPr lang="en-GB" sz="1000" dirty="0"/>
          </a:p>
        </p:txBody>
      </p:sp>
      <p:sp>
        <p:nvSpPr>
          <p:cNvPr id="56" name="Rounded Rectangle 55"/>
          <p:cNvSpPr/>
          <p:nvPr/>
        </p:nvSpPr>
        <p:spPr>
          <a:xfrm rot="1387257" flipV="1">
            <a:off x="1120425" y="1020512"/>
            <a:ext cx="199353" cy="45719"/>
          </a:xfrm>
          <a:prstGeom prst="round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le 56"/>
          <p:cNvSpPr/>
          <p:nvPr/>
        </p:nvSpPr>
        <p:spPr>
          <a:xfrm rot="20084744" flipV="1">
            <a:off x="1651749" y="1038487"/>
            <a:ext cx="165476" cy="45719"/>
          </a:xfrm>
          <a:prstGeom prst="round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1054891" y="1353569"/>
            <a:ext cx="786612" cy="79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1234280" y="1317850"/>
            <a:ext cx="785818" cy="7143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62776" y="1103536"/>
            <a:ext cx="21431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1427957" y="1282925"/>
            <a:ext cx="21272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1877222" y="1117824"/>
            <a:ext cx="21431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77090" y="33473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Subcut</a:t>
            </a:r>
            <a:r>
              <a:rPr lang="en-GB" sz="1000" dirty="0" smtClean="0"/>
              <a:t> sausage: superficial </a:t>
            </a:r>
            <a:r>
              <a:rPr lang="en-GB" sz="1000" dirty="0" err="1" smtClean="0"/>
              <a:t>peroneal</a:t>
            </a:r>
            <a:endParaRPr lang="en-GB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591470" y="33473"/>
            <a:ext cx="92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Subcut</a:t>
            </a:r>
            <a:r>
              <a:rPr lang="en-GB" sz="1000" dirty="0" smtClean="0"/>
              <a:t> sausage: </a:t>
            </a:r>
            <a:r>
              <a:rPr lang="en-GB" sz="1000" dirty="0" err="1" smtClean="0"/>
              <a:t>saphenous</a:t>
            </a:r>
            <a:endParaRPr lang="en-GB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234280" y="1605109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</a:t>
            </a:r>
            <a:r>
              <a:rPr lang="en-GB" sz="1000" baseline="30000" dirty="0" smtClean="0"/>
              <a:t>st</a:t>
            </a:r>
            <a:r>
              <a:rPr lang="en-GB" sz="1000" dirty="0" smtClean="0"/>
              <a:t> + 2</a:t>
            </a:r>
            <a:r>
              <a:rPr lang="en-GB" sz="1000" baseline="30000" dirty="0" smtClean="0"/>
              <a:t>nd</a:t>
            </a:r>
            <a:r>
              <a:rPr lang="en-GB" sz="1000" dirty="0" smtClean="0"/>
              <a:t> metatarsals: </a:t>
            </a:r>
          </a:p>
          <a:p>
            <a:r>
              <a:rPr lang="en-GB" sz="1000" dirty="0" smtClean="0"/>
              <a:t>deep </a:t>
            </a:r>
            <a:r>
              <a:rPr lang="en-GB" sz="1000" dirty="0" err="1" smtClean="0"/>
              <a:t>peroneal</a:t>
            </a:r>
            <a:endParaRPr lang="en-GB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3</cp:revision>
  <dcterms:created xsi:type="dcterms:W3CDTF">2009-04-10T21:25:20Z</dcterms:created>
  <dcterms:modified xsi:type="dcterms:W3CDTF">2009-04-10T21:34:04Z</dcterms:modified>
</cp:coreProperties>
</file>