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4321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660"/>
      </p:cViewPr>
      <p:guideLst>
        <p:guide orient="horz" pos="1361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342365"/>
            <a:ext cx="703834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0" y="2448666"/>
            <a:ext cx="579628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3290" y="173048"/>
            <a:ext cx="1863090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020" y="173048"/>
            <a:ext cx="545126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5" y="2776757"/>
            <a:ext cx="7038340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5" y="1831500"/>
            <a:ext cx="7038340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20" y="1008274"/>
            <a:ext cx="3657177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9203" y="1008274"/>
            <a:ext cx="3657177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967264"/>
            <a:ext cx="3658615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0" y="1370374"/>
            <a:ext cx="3658615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967264"/>
            <a:ext cx="3660052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1370374"/>
            <a:ext cx="3660052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1" y="172048"/>
            <a:ext cx="2724195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6" y="172048"/>
            <a:ext cx="4628974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1" y="904246"/>
            <a:ext cx="2724195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6" y="3024824"/>
            <a:ext cx="496824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6" y="386106"/>
            <a:ext cx="496824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6" y="3381920"/>
            <a:ext cx="496824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0" y="173047"/>
            <a:ext cx="7452360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1008274"/>
            <a:ext cx="7452360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0" y="4005090"/>
            <a:ext cx="1932093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7D16-E47D-4370-8933-CA0BF81259D9}" type="datetimeFigureOut">
              <a:rPr lang="en-US" smtClean="0"/>
              <a:pPr/>
              <a:t>4/16/2009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7" y="4005090"/>
            <a:ext cx="262212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87" y="4005090"/>
            <a:ext cx="1932093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/>
          <p:cNvSpPr txBox="1"/>
          <p:nvPr/>
        </p:nvSpPr>
        <p:spPr>
          <a:xfrm>
            <a:off x="285720" y="2637499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5720" y="3423317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T1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85720" y="1280177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C6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85720" y="1972523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5720" y="565797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C5</a:t>
            </a:r>
          </a:p>
        </p:txBody>
      </p:sp>
      <p:cxnSp>
        <p:nvCxnSpPr>
          <p:cNvPr id="162" name="Straight Connector 161"/>
          <p:cNvCxnSpPr>
            <a:endCxn id="158" idx="3"/>
          </p:cNvCxnSpPr>
          <p:nvPr/>
        </p:nvCxnSpPr>
        <p:spPr>
          <a:xfrm rot="10800000" flipV="1">
            <a:off x="928662" y="1517645"/>
            <a:ext cx="6572296" cy="24142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56" idx="3"/>
          </p:cNvCxnSpPr>
          <p:nvPr/>
        </p:nvCxnSpPr>
        <p:spPr>
          <a:xfrm rot="10800000" flipV="1">
            <a:off x="928662" y="2874967"/>
            <a:ext cx="6572296" cy="24142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59" idx="3"/>
          </p:cNvCxnSpPr>
          <p:nvPr/>
        </p:nvCxnSpPr>
        <p:spPr>
          <a:xfrm rot="10800000" flipV="1">
            <a:off x="928663" y="2229747"/>
            <a:ext cx="4076965" cy="4386"/>
          </a:xfrm>
          <a:prstGeom prst="line">
            <a:avLst/>
          </a:prstGeom>
          <a:ln w="25400">
            <a:headEnd type="triangle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Freeform 166"/>
          <p:cNvSpPr/>
          <p:nvPr/>
        </p:nvSpPr>
        <p:spPr>
          <a:xfrm>
            <a:off x="5739101" y="1527125"/>
            <a:ext cx="649995" cy="633462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reeform 167"/>
          <p:cNvSpPr/>
          <p:nvPr/>
        </p:nvSpPr>
        <p:spPr>
          <a:xfrm flipV="1">
            <a:off x="5703991" y="2160587"/>
            <a:ext cx="649995" cy="714380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0" name="Straight Connector 169"/>
          <p:cNvCxnSpPr>
            <a:endCxn id="167" idx="5"/>
          </p:cNvCxnSpPr>
          <p:nvPr/>
        </p:nvCxnSpPr>
        <p:spPr>
          <a:xfrm rot="10800000">
            <a:off x="6389097" y="2160587"/>
            <a:ext cx="1108853" cy="1588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Freeform 170"/>
          <p:cNvSpPr/>
          <p:nvPr/>
        </p:nvSpPr>
        <p:spPr>
          <a:xfrm flipV="1">
            <a:off x="928662" y="2897001"/>
            <a:ext cx="649995" cy="785818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Freeform 171"/>
          <p:cNvSpPr/>
          <p:nvPr/>
        </p:nvSpPr>
        <p:spPr>
          <a:xfrm>
            <a:off x="928662" y="742844"/>
            <a:ext cx="649995" cy="785818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/>
          <p:cNvCxnSpPr/>
          <p:nvPr/>
        </p:nvCxnSpPr>
        <p:spPr>
          <a:xfrm rot="16200000" flipV="1">
            <a:off x="2536016" y="1635820"/>
            <a:ext cx="714380" cy="500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2536016" y="1635821"/>
            <a:ext cx="714380" cy="500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2536016" y="2267745"/>
            <a:ext cx="642943" cy="5715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Arc 186"/>
          <p:cNvSpPr/>
          <p:nvPr/>
        </p:nvSpPr>
        <p:spPr>
          <a:xfrm>
            <a:off x="6715140" y="2874967"/>
            <a:ext cx="642942" cy="928694"/>
          </a:xfrm>
          <a:prstGeom prst="arc">
            <a:avLst>
              <a:gd name="adj1" fmla="val 16200000"/>
              <a:gd name="adj2" fmla="val 188449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Arc 187"/>
          <p:cNvSpPr/>
          <p:nvPr/>
        </p:nvSpPr>
        <p:spPr>
          <a:xfrm>
            <a:off x="6286512" y="2874967"/>
            <a:ext cx="642942" cy="928694"/>
          </a:xfrm>
          <a:prstGeom prst="arc">
            <a:avLst>
              <a:gd name="adj1" fmla="val 16200000"/>
              <a:gd name="adj2" fmla="val 188449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Arc 188"/>
          <p:cNvSpPr/>
          <p:nvPr/>
        </p:nvSpPr>
        <p:spPr>
          <a:xfrm flipV="1">
            <a:off x="4214810" y="1303331"/>
            <a:ext cx="642942" cy="928694"/>
          </a:xfrm>
          <a:prstGeom prst="arc">
            <a:avLst>
              <a:gd name="adj1" fmla="val 16200000"/>
              <a:gd name="adj2" fmla="val 188449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20</cp:revision>
  <dcterms:created xsi:type="dcterms:W3CDTF">2008-12-04T13:54:59Z</dcterms:created>
  <dcterms:modified xsi:type="dcterms:W3CDTF">2009-04-16T18:15:32Z</dcterms:modified>
</cp:coreProperties>
</file>