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nneth%20Baillie\My%20Documents\Laptop%20Synch\2.%20Teaching+Conferences\Ryder%20FRCA\exponential%20washou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nneth%20Baillie\My%20Documents\Laptop%20Synch\2.%20Teaching+Conferences\Ryder%20FRCA\exponential%20washou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nneth%20Baillie\My%20Documents\Laptop%20Synch\2.%20Teaching+Conferences\Ryder%20FRCA\exponential%20washou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>
        <c:manualLayout>
          <c:layoutTarget val="inner"/>
          <c:xMode val="edge"/>
          <c:yMode val="edge"/>
          <c:x val="7.9263779527559086E-2"/>
          <c:y val="5.092592592592593E-2"/>
          <c:w val="0.87610433070866145"/>
          <c:h val="0.79869969378827699"/>
        </c:manualLayout>
      </c:layout>
      <c:scatterChart>
        <c:scatterStyle val="smoothMarker"/>
        <c:ser>
          <c:idx val="0"/>
          <c:order val="0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Sheet1!$A$8:$A$42</c:f>
              <c:numCache>
                <c:formatCode>General</c:formatCode>
                <c:ptCount val="35"/>
                <c:pt idx="0">
                  <c:v>1</c:v>
                </c:pt>
                <c:pt idx="1">
                  <c:v>1.8399999999999996</c:v>
                </c:pt>
                <c:pt idx="2">
                  <c:v>2.6799999999999997</c:v>
                </c:pt>
                <c:pt idx="3">
                  <c:v>3.5199999999999991</c:v>
                </c:pt>
                <c:pt idx="4">
                  <c:v>4.3599999999999985</c:v>
                </c:pt>
                <c:pt idx="5">
                  <c:v>5.1999999999999984</c:v>
                </c:pt>
                <c:pt idx="6">
                  <c:v>6.0399999999999991</c:v>
                </c:pt>
                <c:pt idx="7">
                  <c:v>6.879999999999999</c:v>
                </c:pt>
                <c:pt idx="8">
                  <c:v>7.7199999999999989</c:v>
                </c:pt>
                <c:pt idx="9">
                  <c:v>8.5600000000000023</c:v>
                </c:pt>
                <c:pt idx="10">
                  <c:v>9.4000000000000021</c:v>
                </c:pt>
                <c:pt idx="11">
                  <c:v>10.24</c:v>
                </c:pt>
                <c:pt idx="12">
                  <c:v>11.080000000000002</c:v>
                </c:pt>
                <c:pt idx="13">
                  <c:v>11.920000000000002</c:v>
                </c:pt>
                <c:pt idx="14">
                  <c:v>12.760000000000002</c:v>
                </c:pt>
                <c:pt idx="15">
                  <c:v>13.600000000000001</c:v>
                </c:pt>
                <c:pt idx="16">
                  <c:v>14.440000000000001</c:v>
                </c:pt>
                <c:pt idx="17">
                  <c:v>15.280000000000001</c:v>
                </c:pt>
                <c:pt idx="18">
                  <c:v>16.119999999999997</c:v>
                </c:pt>
                <c:pt idx="19">
                  <c:v>16.959999999999994</c:v>
                </c:pt>
                <c:pt idx="20">
                  <c:v>17.799999999999994</c:v>
                </c:pt>
                <c:pt idx="21">
                  <c:v>18.639999999999997</c:v>
                </c:pt>
                <c:pt idx="22">
                  <c:v>19.479999999999993</c:v>
                </c:pt>
                <c:pt idx="23">
                  <c:v>20.319999999999997</c:v>
                </c:pt>
                <c:pt idx="24">
                  <c:v>21.159999999999997</c:v>
                </c:pt>
                <c:pt idx="25">
                  <c:v>21.999999999999993</c:v>
                </c:pt>
                <c:pt idx="26">
                  <c:v>22.839999999999996</c:v>
                </c:pt>
                <c:pt idx="27">
                  <c:v>23.679999999999996</c:v>
                </c:pt>
                <c:pt idx="28">
                  <c:v>24.519999999999996</c:v>
                </c:pt>
                <c:pt idx="29">
                  <c:v>25.359999999999996</c:v>
                </c:pt>
                <c:pt idx="30">
                  <c:v>26.199999999999996</c:v>
                </c:pt>
                <c:pt idx="31">
                  <c:v>27.039999999999996</c:v>
                </c:pt>
                <c:pt idx="32">
                  <c:v>27.879999999999992</c:v>
                </c:pt>
                <c:pt idx="33">
                  <c:v>28.719999999999992</c:v>
                </c:pt>
                <c:pt idx="34">
                  <c:v>29.559999999999992</c:v>
                </c:pt>
              </c:numCache>
            </c:numRef>
          </c:xVal>
          <c:yVal>
            <c:numRef>
              <c:f>Sheet1!$B$8:$B$42</c:f>
              <c:numCache>
                <c:formatCode>General</c:formatCode>
                <c:ptCount val="35"/>
                <c:pt idx="0">
                  <c:v>86.070797642505767</c:v>
                </c:pt>
                <c:pt idx="1">
                  <c:v>75.881293076124152</c:v>
                </c:pt>
                <c:pt idx="2">
                  <c:v>66.898074569034662</c:v>
                </c:pt>
                <c:pt idx="3">
                  <c:v>58.978335761285052</c:v>
                </c:pt>
                <c:pt idx="4">
                  <c:v>51.996176445726185</c:v>
                </c:pt>
                <c:pt idx="5">
                  <c:v>45.840601130522352</c:v>
                </c:pt>
                <c:pt idx="6">
                  <c:v>40.413754542145156</c:v>
                </c:pt>
                <c:pt idx="7">
                  <c:v>35.629366018615897</c:v>
                </c:pt>
                <c:pt idx="8">
                  <c:v>31.411378063492304</c:v>
                </c:pt>
                <c:pt idx="9">
                  <c:v>27.692737258701708</c:v>
                </c:pt>
                <c:pt idx="10">
                  <c:v>24.414328315343717</c:v>
                </c:pt>
                <c:pt idx="11">
                  <c:v>21.524034317051761</c:v>
                </c:pt>
                <c:pt idx="12">
                  <c:v>18.975908216588586</c:v>
                </c:pt>
                <c:pt idx="13">
                  <c:v>16.729442414943904</c:v>
                </c:pt>
                <c:pt idx="14">
                  <c:v>14.748924811422754</c:v>
                </c:pt>
                <c:pt idx="15">
                  <c:v>13.002871087842594</c:v>
                </c:pt>
                <c:pt idx="16">
                  <c:v>11.463524201852865</c:v>
                </c:pt>
                <c:pt idx="17">
                  <c:v>10.106413132814493</c:v>
                </c:pt>
                <c:pt idx="18">
                  <c:v>8.9099638656161488</c:v>
                </c:pt>
                <c:pt idx="19">
                  <c:v>7.8551564282309556</c:v>
                </c:pt>
                <c:pt idx="20">
                  <c:v>6.9252225309346027</c:v>
                </c:pt>
                <c:pt idx="21">
                  <c:v>6.1053790005509709</c:v>
                </c:pt>
                <c:pt idx="22">
                  <c:v>5.3825927721254292</c:v>
                </c:pt>
                <c:pt idx="23">
                  <c:v>4.7453737020948843</c:v>
                </c:pt>
                <c:pt idx="24">
                  <c:v>4.1835919093024305</c:v>
                </c:pt>
                <c:pt idx="25">
                  <c:v>3.6883167401240038</c:v>
                </c:pt>
                <c:pt idx="26">
                  <c:v>3.2516747977331319</c:v>
                </c:pt>
                <c:pt idx="27">
                  <c:v>2.8667247785929915</c:v>
                </c:pt>
                <c:pt idx="28">
                  <c:v>2.5273471264494822</c:v>
                </c:pt>
                <c:pt idx="29">
                  <c:v>2.2281467496532668</c:v>
                </c:pt>
                <c:pt idx="30">
                  <c:v>1.964367255306531</c:v>
                </c:pt>
                <c:pt idx="31">
                  <c:v>1.731815336813427</c:v>
                </c:pt>
                <c:pt idx="32">
                  <c:v>1.5267941128219387</c:v>
                </c:pt>
                <c:pt idx="33">
                  <c:v>1.3460443578453358</c:v>
                </c:pt>
                <c:pt idx="34">
                  <c:v>1.1866926903054971</c:v>
                </c:pt>
              </c:numCache>
            </c:numRef>
          </c:yVal>
          <c:smooth val="1"/>
        </c:ser>
        <c:ser>
          <c:idx val="1"/>
          <c:order val="1"/>
          <c:tx>
            <c:v>2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Sheet1!$A$45:$A$46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Sheet1!$B$45:$B$46</c:f>
              <c:numCache>
                <c:formatCode>General</c:formatCode>
                <c:ptCount val="2"/>
                <c:pt idx="0">
                  <c:v>100</c:v>
                </c:pt>
                <c:pt idx="1">
                  <c:v>86.070797642505767</c:v>
                </c:pt>
              </c:numCache>
            </c:numRef>
          </c:yVal>
          <c:smooth val="1"/>
        </c:ser>
        <c:axId val="60046336"/>
        <c:axId val="60142336"/>
      </c:scatterChart>
      <c:valAx>
        <c:axId val="60046336"/>
        <c:scaling>
          <c:orientation val="minMax"/>
          <c:max val="30"/>
          <c:min val="0"/>
        </c:scaling>
        <c:axPos val="b"/>
        <c:numFmt formatCode="General" sourceLinked="1"/>
        <c:minorTickMark val="out"/>
        <c:tickLblPos val="none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60142336"/>
        <c:crosses val="autoZero"/>
        <c:crossBetween val="midCat"/>
        <c:majorUnit val="6.6666660000000002"/>
        <c:minorUnit val="4.6209809999999933"/>
      </c:valAx>
      <c:valAx>
        <c:axId val="60142336"/>
        <c:scaling>
          <c:orientation val="minMax"/>
          <c:max val="100"/>
          <c:min val="0"/>
        </c:scaling>
        <c:axPos val="l"/>
        <c:numFmt formatCode="General" sourceLinked="1"/>
        <c:minorTickMark val="out"/>
        <c:tickLblPos val="none"/>
        <c:crossAx val="60046336"/>
        <c:crosses val="autoZero"/>
        <c:crossBetween val="midCat"/>
        <c:majorUnit val="50"/>
        <c:minorUnit val="36.800000000000004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7.9263779527559086E-2"/>
          <c:y val="5.092592592592593E-2"/>
          <c:w val="0.87610433070866145"/>
          <c:h val="0.79869969378827743"/>
        </c:manualLayout>
      </c:layout>
      <c:scatterChart>
        <c:scatterStyle val="smoothMarker"/>
        <c:ser>
          <c:idx val="0"/>
          <c:order val="0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Sheet1!$A$8:$A$42</c:f>
              <c:numCache>
                <c:formatCode>General</c:formatCode>
                <c:ptCount val="35"/>
                <c:pt idx="0">
                  <c:v>1</c:v>
                </c:pt>
                <c:pt idx="1">
                  <c:v>1.8399999999999992</c:v>
                </c:pt>
                <c:pt idx="2">
                  <c:v>2.6799999999999997</c:v>
                </c:pt>
                <c:pt idx="3">
                  <c:v>3.5199999999999987</c:v>
                </c:pt>
                <c:pt idx="4">
                  <c:v>4.3599999999999985</c:v>
                </c:pt>
                <c:pt idx="5">
                  <c:v>5.1999999999999975</c:v>
                </c:pt>
                <c:pt idx="6">
                  <c:v>6.0399999999999991</c:v>
                </c:pt>
                <c:pt idx="7">
                  <c:v>6.879999999999999</c:v>
                </c:pt>
                <c:pt idx="8">
                  <c:v>7.7199999999999989</c:v>
                </c:pt>
                <c:pt idx="9">
                  <c:v>8.5600000000000023</c:v>
                </c:pt>
                <c:pt idx="10">
                  <c:v>9.4000000000000021</c:v>
                </c:pt>
                <c:pt idx="11">
                  <c:v>10.24</c:v>
                </c:pt>
                <c:pt idx="12">
                  <c:v>11.080000000000002</c:v>
                </c:pt>
                <c:pt idx="13">
                  <c:v>11.920000000000002</c:v>
                </c:pt>
                <c:pt idx="14">
                  <c:v>12.760000000000002</c:v>
                </c:pt>
                <c:pt idx="15">
                  <c:v>13.600000000000001</c:v>
                </c:pt>
                <c:pt idx="16">
                  <c:v>14.440000000000001</c:v>
                </c:pt>
                <c:pt idx="17">
                  <c:v>15.280000000000001</c:v>
                </c:pt>
                <c:pt idx="18">
                  <c:v>16.119999999999997</c:v>
                </c:pt>
                <c:pt idx="19">
                  <c:v>16.959999999999987</c:v>
                </c:pt>
                <c:pt idx="20">
                  <c:v>17.799999999999986</c:v>
                </c:pt>
                <c:pt idx="21">
                  <c:v>18.639999999999997</c:v>
                </c:pt>
                <c:pt idx="22">
                  <c:v>19.479999999999986</c:v>
                </c:pt>
                <c:pt idx="23">
                  <c:v>20.319999999999997</c:v>
                </c:pt>
                <c:pt idx="24">
                  <c:v>21.159999999999997</c:v>
                </c:pt>
                <c:pt idx="25">
                  <c:v>21.999999999999989</c:v>
                </c:pt>
                <c:pt idx="26">
                  <c:v>22.839999999999996</c:v>
                </c:pt>
                <c:pt idx="27">
                  <c:v>23.679999999999996</c:v>
                </c:pt>
                <c:pt idx="28">
                  <c:v>24.519999999999996</c:v>
                </c:pt>
                <c:pt idx="29">
                  <c:v>25.359999999999996</c:v>
                </c:pt>
                <c:pt idx="30">
                  <c:v>26.199999999999996</c:v>
                </c:pt>
                <c:pt idx="31">
                  <c:v>27.039999999999996</c:v>
                </c:pt>
                <c:pt idx="32">
                  <c:v>27.879999999999992</c:v>
                </c:pt>
                <c:pt idx="33">
                  <c:v>28.719999999999992</c:v>
                </c:pt>
                <c:pt idx="34">
                  <c:v>29.559999999999992</c:v>
                </c:pt>
              </c:numCache>
            </c:numRef>
          </c:xVal>
          <c:yVal>
            <c:numRef>
              <c:f>Sheet1!$B$8:$B$42</c:f>
              <c:numCache>
                <c:formatCode>General</c:formatCode>
                <c:ptCount val="35"/>
                <c:pt idx="0">
                  <c:v>86.070797642505724</c:v>
                </c:pt>
                <c:pt idx="1">
                  <c:v>75.881293076124152</c:v>
                </c:pt>
                <c:pt idx="2">
                  <c:v>66.898074569034648</c:v>
                </c:pt>
                <c:pt idx="3">
                  <c:v>58.978335761285052</c:v>
                </c:pt>
                <c:pt idx="4">
                  <c:v>51.996176445726185</c:v>
                </c:pt>
                <c:pt idx="5">
                  <c:v>45.840601130522344</c:v>
                </c:pt>
                <c:pt idx="6">
                  <c:v>40.413754542145156</c:v>
                </c:pt>
                <c:pt idx="7">
                  <c:v>35.629366018615912</c:v>
                </c:pt>
                <c:pt idx="8">
                  <c:v>31.411378063492311</c:v>
                </c:pt>
                <c:pt idx="9">
                  <c:v>27.692737258701694</c:v>
                </c:pt>
                <c:pt idx="10">
                  <c:v>24.414328315343717</c:v>
                </c:pt>
                <c:pt idx="11">
                  <c:v>21.524034317051761</c:v>
                </c:pt>
                <c:pt idx="12">
                  <c:v>18.975908216588593</c:v>
                </c:pt>
                <c:pt idx="13">
                  <c:v>16.72944241494389</c:v>
                </c:pt>
                <c:pt idx="14">
                  <c:v>14.74892481142275</c:v>
                </c:pt>
                <c:pt idx="15">
                  <c:v>13.002871087842593</c:v>
                </c:pt>
                <c:pt idx="16">
                  <c:v>11.463524201852866</c:v>
                </c:pt>
                <c:pt idx="17">
                  <c:v>10.106413132814493</c:v>
                </c:pt>
                <c:pt idx="18">
                  <c:v>8.9099638656161488</c:v>
                </c:pt>
                <c:pt idx="19">
                  <c:v>7.8551564282309538</c:v>
                </c:pt>
                <c:pt idx="20">
                  <c:v>6.9252225309346045</c:v>
                </c:pt>
                <c:pt idx="21">
                  <c:v>6.1053790005509709</c:v>
                </c:pt>
                <c:pt idx="22">
                  <c:v>5.3825927721254274</c:v>
                </c:pt>
                <c:pt idx="23">
                  <c:v>4.7453737020948878</c:v>
                </c:pt>
                <c:pt idx="24">
                  <c:v>4.1835919093024305</c:v>
                </c:pt>
                <c:pt idx="25">
                  <c:v>3.6883167401240056</c:v>
                </c:pt>
                <c:pt idx="26">
                  <c:v>3.2516747977331319</c:v>
                </c:pt>
                <c:pt idx="27">
                  <c:v>2.8667247785929937</c:v>
                </c:pt>
                <c:pt idx="28">
                  <c:v>2.5273471264494822</c:v>
                </c:pt>
                <c:pt idx="29">
                  <c:v>2.2281467496532672</c:v>
                </c:pt>
                <c:pt idx="30">
                  <c:v>1.9643672553065314</c:v>
                </c:pt>
                <c:pt idx="31">
                  <c:v>1.731815336813427</c:v>
                </c:pt>
                <c:pt idx="32">
                  <c:v>1.5267941128219382</c:v>
                </c:pt>
                <c:pt idx="33">
                  <c:v>1.3460443578453358</c:v>
                </c:pt>
                <c:pt idx="34">
                  <c:v>1.1866926903054966</c:v>
                </c:pt>
              </c:numCache>
            </c:numRef>
          </c:yVal>
          <c:smooth val="1"/>
        </c:ser>
        <c:ser>
          <c:idx val="1"/>
          <c:order val="1"/>
          <c:tx>
            <c:v>2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Sheet1!$A$45:$A$46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Sheet1!$B$45:$B$46</c:f>
              <c:numCache>
                <c:formatCode>General</c:formatCode>
                <c:ptCount val="2"/>
                <c:pt idx="0">
                  <c:v>100</c:v>
                </c:pt>
                <c:pt idx="1">
                  <c:v>86.070797642505724</c:v>
                </c:pt>
              </c:numCache>
            </c:numRef>
          </c:yVal>
          <c:smooth val="1"/>
        </c:ser>
        <c:axId val="72468352"/>
        <c:axId val="72469888"/>
      </c:scatterChart>
      <c:valAx>
        <c:axId val="72468352"/>
        <c:scaling>
          <c:orientation val="minMax"/>
          <c:max val="30"/>
          <c:min val="0"/>
        </c:scaling>
        <c:axPos val="b"/>
        <c:numFmt formatCode="General" sourceLinked="1"/>
        <c:minorTickMark val="out"/>
        <c:tickLblPos val="none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2469888"/>
        <c:crosses val="autoZero"/>
        <c:crossBetween val="midCat"/>
        <c:majorUnit val="6.6666660000000002"/>
        <c:minorUnit val="4.6209809999999889"/>
      </c:valAx>
      <c:valAx>
        <c:axId val="72469888"/>
        <c:scaling>
          <c:orientation val="minMax"/>
          <c:max val="100"/>
          <c:min val="0"/>
        </c:scaling>
        <c:axPos val="l"/>
        <c:numFmt formatCode="General" sourceLinked="1"/>
        <c:minorTickMark val="out"/>
        <c:tickLblPos val="none"/>
        <c:crossAx val="72468352"/>
        <c:crosses val="autoZero"/>
        <c:crossBetween val="midCat"/>
        <c:majorUnit val="50"/>
        <c:minorUnit val="36.800000000000004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>
        <c:manualLayout>
          <c:layoutTarget val="inner"/>
          <c:xMode val="edge"/>
          <c:yMode val="edge"/>
          <c:x val="2.0160225448178984E-2"/>
          <c:y val="0.14314474125779036"/>
          <c:w val="0.89736612499108848"/>
          <c:h val="0.83145861109969854"/>
        </c:manualLayout>
      </c:layout>
      <c:scatterChart>
        <c:scatterStyle val="smoothMarker"/>
        <c:ser>
          <c:idx val="0"/>
          <c:order val="0"/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Sheet1!$A$8:$A$42</c:f>
              <c:numCache>
                <c:formatCode>General</c:formatCode>
                <c:ptCount val="35"/>
                <c:pt idx="0">
                  <c:v>1</c:v>
                </c:pt>
                <c:pt idx="1">
                  <c:v>1.8399999999999996</c:v>
                </c:pt>
                <c:pt idx="2">
                  <c:v>2.6799999999999997</c:v>
                </c:pt>
                <c:pt idx="3">
                  <c:v>3.5199999999999991</c:v>
                </c:pt>
                <c:pt idx="4">
                  <c:v>4.3599999999999985</c:v>
                </c:pt>
                <c:pt idx="5">
                  <c:v>5.1999999999999984</c:v>
                </c:pt>
                <c:pt idx="6">
                  <c:v>6.0399999999999991</c:v>
                </c:pt>
                <c:pt idx="7">
                  <c:v>6.879999999999999</c:v>
                </c:pt>
                <c:pt idx="8">
                  <c:v>7.7199999999999989</c:v>
                </c:pt>
                <c:pt idx="9">
                  <c:v>8.5600000000000023</c:v>
                </c:pt>
                <c:pt idx="10">
                  <c:v>9.4000000000000021</c:v>
                </c:pt>
                <c:pt idx="11">
                  <c:v>10.24</c:v>
                </c:pt>
                <c:pt idx="12">
                  <c:v>11.080000000000002</c:v>
                </c:pt>
                <c:pt idx="13">
                  <c:v>11.920000000000002</c:v>
                </c:pt>
                <c:pt idx="14">
                  <c:v>12.760000000000002</c:v>
                </c:pt>
                <c:pt idx="15">
                  <c:v>13.600000000000001</c:v>
                </c:pt>
                <c:pt idx="16">
                  <c:v>14.440000000000001</c:v>
                </c:pt>
                <c:pt idx="17">
                  <c:v>15.280000000000001</c:v>
                </c:pt>
                <c:pt idx="18">
                  <c:v>16.119999999999997</c:v>
                </c:pt>
                <c:pt idx="19">
                  <c:v>16.959999999999994</c:v>
                </c:pt>
                <c:pt idx="20">
                  <c:v>17.799999999999994</c:v>
                </c:pt>
                <c:pt idx="21">
                  <c:v>18.639999999999997</c:v>
                </c:pt>
                <c:pt idx="22">
                  <c:v>19.479999999999993</c:v>
                </c:pt>
                <c:pt idx="23">
                  <c:v>20.319999999999997</c:v>
                </c:pt>
                <c:pt idx="24">
                  <c:v>21.159999999999997</c:v>
                </c:pt>
                <c:pt idx="25">
                  <c:v>21.999999999999993</c:v>
                </c:pt>
                <c:pt idx="26">
                  <c:v>22.839999999999996</c:v>
                </c:pt>
                <c:pt idx="27">
                  <c:v>23.679999999999996</c:v>
                </c:pt>
                <c:pt idx="28">
                  <c:v>24.519999999999996</c:v>
                </c:pt>
                <c:pt idx="29">
                  <c:v>25.359999999999996</c:v>
                </c:pt>
                <c:pt idx="30">
                  <c:v>26.199999999999996</c:v>
                </c:pt>
                <c:pt idx="31">
                  <c:v>27.039999999999996</c:v>
                </c:pt>
                <c:pt idx="32">
                  <c:v>27.879999999999992</c:v>
                </c:pt>
                <c:pt idx="33">
                  <c:v>28.719999999999992</c:v>
                </c:pt>
                <c:pt idx="34">
                  <c:v>29.559999999999992</c:v>
                </c:pt>
              </c:numCache>
            </c:numRef>
          </c:xVal>
          <c:yVal>
            <c:numRef>
              <c:f>Sheet1!$C$8:$C$42</c:f>
              <c:numCache>
                <c:formatCode>General</c:formatCode>
                <c:ptCount val="35"/>
                <c:pt idx="0">
                  <c:v>1.9348558277145123</c:v>
                </c:pt>
                <c:pt idx="1">
                  <c:v>1.8801347229947023</c:v>
                </c:pt>
                <c:pt idx="2">
                  <c:v>1.8254136182748926</c:v>
                </c:pt>
                <c:pt idx="3">
                  <c:v>1.7706925135550828</c:v>
                </c:pt>
                <c:pt idx="4">
                  <c:v>1.7159714088352729</c:v>
                </c:pt>
                <c:pt idx="5">
                  <c:v>1.6612503041154638</c:v>
                </c:pt>
                <c:pt idx="6">
                  <c:v>1.6065291993956539</c:v>
                </c:pt>
                <c:pt idx="7">
                  <c:v>1.5518080946758439</c:v>
                </c:pt>
                <c:pt idx="8">
                  <c:v>1.4970869899560344</c:v>
                </c:pt>
                <c:pt idx="9">
                  <c:v>1.4423658852362247</c:v>
                </c:pt>
                <c:pt idx="10">
                  <c:v>1.3876447805164147</c:v>
                </c:pt>
                <c:pt idx="11">
                  <c:v>1.332923675796605</c:v>
                </c:pt>
                <c:pt idx="12">
                  <c:v>1.2782025710767959</c:v>
                </c:pt>
                <c:pt idx="13">
                  <c:v>1.223481466356986</c:v>
                </c:pt>
                <c:pt idx="14">
                  <c:v>1.168760361637176</c:v>
                </c:pt>
                <c:pt idx="15">
                  <c:v>1.114039256917366</c:v>
                </c:pt>
                <c:pt idx="16">
                  <c:v>1.0593181521975568</c:v>
                </c:pt>
                <c:pt idx="17">
                  <c:v>1.004597047477747</c:v>
                </c:pt>
                <c:pt idx="18">
                  <c:v>0.94987594275793708</c:v>
                </c:pt>
                <c:pt idx="19">
                  <c:v>0.89515483803812756</c:v>
                </c:pt>
                <c:pt idx="20">
                  <c:v>0.84043373331831772</c:v>
                </c:pt>
                <c:pt idx="21">
                  <c:v>0.78571262859850821</c:v>
                </c:pt>
                <c:pt idx="22">
                  <c:v>0.73099152387869859</c:v>
                </c:pt>
                <c:pt idx="23">
                  <c:v>0.67627041915888886</c:v>
                </c:pt>
                <c:pt idx="24">
                  <c:v>0.62154931443907913</c:v>
                </c:pt>
                <c:pt idx="25">
                  <c:v>0.56682820971926917</c:v>
                </c:pt>
                <c:pt idx="26">
                  <c:v>0.51210710499945944</c:v>
                </c:pt>
                <c:pt idx="27">
                  <c:v>0.45738600027964993</c:v>
                </c:pt>
                <c:pt idx="28">
                  <c:v>0.40266489555984036</c:v>
                </c:pt>
                <c:pt idx="29">
                  <c:v>0.34794379084003035</c:v>
                </c:pt>
                <c:pt idx="30">
                  <c:v>0.29322268612022073</c:v>
                </c:pt>
                <c:pt idx="31">
                  <c:v>0.23850158140041094</c:v>
                </c:pt>
                <c:pt idx="32">
                  <c:v>0.18378047668060107</c:v>
                </c:pt>
                <c:pt idx="33">
                  <c:v>0.12905937196079156</c:v>
                </c:pt>
                <c:pt idx="34">
                  <c:v>7.4338267240981748E-2</c:v>
                </c:pt>
              </c:numCache>
            </c:numRef>
          </c:yVal>
          <c:smooth val="1"/>
        </c:ser>
        <c:ser>
          <c:idx val="1"/>
          <c:order val="1"/>
          <c:tx>
            <c:v>2</c:v>
          </c:tx>
          <c:spPr>
            <a:ln>
              <a:solidFill>
                <a:sysClr val="windowText" lastClr="000000"/>
              </a:solidFill>
              <a:prstDash val="sysDot"/>
            </a:ln>
          </c:spPr>
          <c:marker>
            <c:symbol val="none"/>
          </c:marker>
          <c:xVal>
            <c:numRef>
              <c:f>Sheet1!$A$45:$A$46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Sheet1!$C$45:$C$46</c:f>
              <c:numCache>
                <c:formatCode>General</c:formatCode>
                <c:ptCount val="2"/>
                <c:pt idx="0">
                  <c:v>2</c:v>
                </c:pt>
                <c:pt idx="1">
                  <c:v>1.9348558277145123</c:v>
                </c:pt>
              </c:numCache>
            </c:numRef>
          </c:yVal>
          <c:smooth val="1"/>
        </c:ser>
        <c:axId val="60190080"/>
        <c:axId val="60204160"/>
      </c:scatterChart>
      <c:valAx>
        <c:axId val="60190080"/>
        <c:scaling>
          <c:orientation val="minMax"/>
          <c:max val="30"/>
          <c:min val="0"/>
        </c:scaling>
        <c:axPos val="b"/>
        <c:numFmt formatCode="General" sourceLinked="1"/>
        <c:majorTickMark val="none"/>
        <c:tickLblPos val="none"/>
        <c:crossAx val="60204160"/>
        <c:crosses val="autoZero"/>
        <c:crossBetween val="midCat"/>
        <c:majorUnit val="5"/>
        <c:minorUnit val="1"/>
      </c:valAx>
      <c:valAx>
        <c:axId val="60204160"/>
        <c:scaling>
          <c:orientation val="minMax"/>
          <c:max val="2"/>
          <c:min val="0"/>
        </c:scaling>
        <c:axPos val="l"/>
        <c:numFmt formatCode="General" sourceLinked="1"/>
        <c:tickLblPos val="none"/>
        <c:crossAx val="60190080"/>
        <c:crosses val="autoZero"/>
        <c:crossBetween val="midCat"/>
        <c:majorUnit val="2"/>
        <c:minorUnit val="0.1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9BB0-0C56-46A9-A141-A8284DD62FD4}" type="datetimeFigureOut">
              <a:rPr lang="en-US" smtClean="0"/>
              <a:pPr/>
              <a:t>12/16/2008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E769-023A-4D58-B243-4A34CD3DD8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1142976" y="713231"/>
          <a:ext cx="7286676" cy="564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603" y="30581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1/2  = 50%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6311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1/e = 36.8%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15" y="76209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r>
              <a:rPr lang="en-GB" baseline="-25000" dirty="0" smtClean="0"/>
              <a:t>O </a:t>
            </a:r>
            <a:r>
              <a:rPr lang="en-GB" dirty="0" smtClean="0"/>
              <a:t>=  100%</a:t>
            </a:r>
            <a:endParaRPr lang="en-GB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33217" y="3240659"/>
            <a:ext cx="11430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448094" y="4518466"/>
            <a:ext cx="250033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16519" y="3839805"/>
            <a:ext cx="157163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030614" y="4974810"/>
            <a:ext cx="221458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6996" y="57082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1977" y="60600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𝒯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5652713" y="5667155"/>
            <a:ext cx="642148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00166" y="5285263"/>
            <a:ext cx="4462207" cy="5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1538" y="51093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5%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8" y="598750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3𝒯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4480" y="5521611"/>
            <a:ext cx="650085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01024" y="564245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time</a:t>
            </a:r>
            <a:endParaRPr lang="en-GB" i="1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-821569" y="2997704"/>
            <a:ext cx="50720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42976" y="1428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C</a:t>
            </a:r>
            <a:endParaRPr lang="en-GB" i="1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178563" y="2536025"/>
            <a:ext cx="4500594" cy="14287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/>
        </p:nvGraphicFramePr>
        <p:xfrm>
          <a:off x="1142976" y="713231"/>
          <a:ext cx="7286676" cy="564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603" y="30581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1/2  = 50%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6311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1/e = 36.8%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915" y="762091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r>
              <a:rPr lang="en-GB" baseline="-25000" dirty="0" smtClean="0"/>
              <a:t>O </a:t>
            </a:r>
            <a:r>
              <a:rPr lang="en-GB" dirty="0" smtClean="0"/>
              <a:t>=  100%</a:t>
            </a:r>
            <a:endParaRPr lang="en-GB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33217" y="3240659"/>
            <a:ext cx="11430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448094" y="4518466"/>
            <a:ext cx="250033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16519" y="3839805"/>
            <a:ext cx="157163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030614" y="4974810"/>
            <a:ext cx="221458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6996" y="57082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1977" y="60600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𝒯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5652713" y="5667155"/>
            <a:ext cx="642148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00166" y="5285263"/>
            <a:ext cx="4462207" cy="5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1538" y="51093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5%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8" y="598750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3𝒯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4480" y="5521611"/>
            <a:ext cx="650085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01024" y="564245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time</a:t>
            </a:r>
            <a:endParaRPr lang="en-GB" i="1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-821569" y="2997704"/>
            <a:ext cx="50720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42976" y="1428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C</a:t>
            </a:r>
            <a:endParaRPr lang="en-GB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71604" y="142852"/>
          <a:ext cx="6929486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714480" y="5510322"/>
            <a:ext cx="650085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01024" y="564245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time</a:t>
            </a:r>
            <a:endParaRPr lang="en-GB" i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-821569" y="2986415"/>
            <a:ext cx="50720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2976" y="1428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C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59570" y="70221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r>
              <a:rPr lang="en-GB" baseline="-25000" dirty="0" smtClean="0"/>
              <a:t>O</a:t>
            </a:r>
            <a:endParaRPr lang="en-GB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94512" y="2643182"/>
            <a:ext cx="14287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035289" y="3143248"/>
            <a:ext cx="99933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2132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</a:t>
            </a:r>
            <a:endParaRPr lang="en-GB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9</cp:revision>
  <dcterms:created xsi:type="dcterms:W3CDTF">2008-11-29T20:44:44Z</dcterms:created>
  <dcterms:modified xsi:type="dcterms:W3CDTF">2008-12-16T23:40:27Z</dcterms:modified>
</cp:coreProperties>
</file>