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088" cy="2339975"/>
  <p:notesSz cx="6858000" cy="9144000"/>
  <p:defaultTextStyle>
    <a:defPPr>
      <a:defRPr lang="en-US"/>
    </a:defPPr>
    <a:lvl1pPr marL="0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59416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18831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478247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637662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797078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956493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115909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275325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930" y="-744"/>
      </p:cViewPr>
      <p:guideLst>
        <p:guide orient="horz" pos="737"/>
        <p:guide pos="10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7" y="726909"/>
            <a:ext cx="2754075" cy="5015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13" y="1325987"/>
            <a:ext cx="2268062" cy="5979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9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8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8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37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97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56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1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75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6/20/2009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6/20/2009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9064" y="93708"/>
            <a:ext cx="729019" cy="199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006" y="93708"/>
            <a:ext cx="2133058" cy="199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6/20/2009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6/20/2009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45" y="1503652"/>
            <a:ext cx="2754075" cy="464745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45" y="991783"/>
            <a:ext cx="2754075" cy="511869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941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1883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7824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3766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79707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95649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11590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27532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6/20/2009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005" y="545995"/>
            <a:ext cx="1431039" cy="1544276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7045" y="545995"/>
            <a:ext cx="1431039" cy="1544276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6/20/2009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06" y="523786"/>
            <a:ext cx="1431602" cy="218290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9416" indent="0">
              <a:buNone/>
              <a:defRPr sz="700" b="1"/>
            </a:lvl2pPr>
            <a:lvl3pPr marL="318831" indent="0">
              <a:buNone/>
              <a:defRPr sz="700" b="1"/>
            </a:lvl3pPr>
            <a:lvl4pPr marL="478247" indent="0">
              <a:buNone/>
              <a:defRPr sz="600" b="1"/>
            </a:lvl4pPr>
            <a:lvl5pPr marL="637662" indent="0">
              <a:buNone/>
              <a:defRPr sz="600" b="1"/>
            </a:lvl5pPr>
            <a:lvl6pPr marL="797078" indent="0">
              <a:buNone/>
              <a:defRPr sz="600" b="1"/>
            </a:lvl6pPr>
            <a:lvl7pPr marL="956493" indent="0">
              <a:buNone/>
              <a:defRPr sz="600" b="1"/>
            </a:lvl7pPr>
            <a:lvl8pPr marL="1115909" indent="0">
              <a:buNone/>
              <a:defRPr sz="600" b="1"/>
            </a:lvl8pPr>
            <a:lvl9pPr marL="1275325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06" y="742076"/>
            <a:ext cx="1431602" cy="1348194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5920" y="523786"/>
            <a:ext cx="1432164" cy="218290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9416" indent="0">
              <a:buNone/>
              <a:defRPr sz="700" b="1"/>
            </a:lvl2pPr>
            <a:lvl3pPr marL="318831" indent="0">
              <a:buNone/>
              <a:defRPr sz="700" b="1"/>
            </a:lvl3pPr>
            <a:lvl4pPr marL="478247" indent="0">
              <a:buNone/>
              <a:defRPr sz="600" b="1"/>
            </a:lvl4pPr>
            <a:lvl5pPr marL="637662" indent="0">
              <a:buNone/>
              <a:defRPr sz="600" b="1"/>
            </a:lvl5pPr>
            <a:lvl6pPr marL="797078" indent="0">
              <a:buNone/>
              <a:defRPr sz="600" b="1"/>
            </a:lvl6pPr>
            <a:lvl7pPr marL="956493" indent="0">
              <a:buNone/>
              <a:defRPr sz="600" b="1"/>
            </a:lvl7pPr>
            <a:lvl8pPr marL="1115909" indent="0">
              <a:buNone/>
              <a:defRPr sz="600" b="1"/>
            </a:lvl8pPr>
            <a:lvl9pPr marL="1275325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5920" y="742076"/>
            <a:ext cx="1432164" cy="1348194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6/20/2009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6/20/2009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6/20/2009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06" y="93166"/>
            <a:ext cx="1065967" cy="396496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785" y="93166"/>
            <a:ext cx="1811300" cy="1997104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06" y="489662"/>
            <a:ext cx="1065967" cy="1600608"/>
          </a:xfrm>
        </p:spPr>
        <p:txBody>
          <a:bodyPr/>
          <a:lstStyle>
            <a:lvl1pPr marL="0" indent="0">
              <a:buNone/>
              <a:defRPr sz="600"/>
            </a:lvl1pPr>
            <a:lvl2pPr marL="159416" indent="0">
              <a:buNone/>
              <a:defRPr sz="400"/>
            </a:lvl2pPr>
            <a:lvl3pPr marL="318831" indent="0">
              <a:buNone/>
              <a:defRPr sz="400"/>
            </a:lvl3pPr>
            <a:lvl4pPr marL="478247" indent="0">
              <a:buNone/>
              <a:defRPr sz="300"/>
            </a:lvl4pPr>
            <a:lvl5pPr marL="637662" indent="0">
              <a:buNone/>
              <a:defRPr sz="300"/>
            </a:lvl5pPr>
            <a:lvl6pPr marL="797078" indent="0">
              <a:buNone/>
              <a:defRPr sz="300"/>
            </a:lvl6pPr>
            <a:lvl7pPr marL="956493" indent="0">
              <a:buNone/>
              <a:defRPr sz="300"/>
            </a:lvl7pPr>
            <a:lvl8pPr marL="1115909" indent="0">
              <a:buNone/>
              <a:defRPr sz="300"/>
            </a:lvl8pPr>
            <a:lvl9pPr marL="1275325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6/20/2009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82" y="1637984"/>
            <a:ext cx="1944053" cy="193373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082" y="209082"/>
            <a:ext cx="1944053" cy="1403985"/>
          </a:xfrm>
        </p:spPr>
        <p:txBody>
          <a:bodyPr/>
          <a:lstStyle>
            <a:lvl1pPr marL="0" indent="0">
              <a:buNone/>
              <a:defRPr sz="1100"/>
            </a:lvl1pPr>
            <a:lvl2pPr marL="159416" indent="0">
              <a:buNone/>
              <a:defRPr sz="1000"/>
            </a:lvl2pPr>
            <a:lvl3pPr marL="318831" indent="0">
              <a:buNone/>
              <a:defRPr sz="800"/>
            </a:lvl3pPr>
            <a:lvl4pPr marL="478247" indent="0">
              <a:buNone/>
              <a:defRPr sz="700"/>
            </a:lvl4pPr>
            <a:lvl5pPr marL="637662" indent="0">
              <a:buNone/>
              <a:defRPr sz="700"/>
            </a:lvl5pPr>
            <a:lvl6pPr marL="797078" indent="0">
              <a:buNone/>
              <a:defRPr sz="700"/>
            </a:lvl6pPr>
            <a:lvl7pPr marL="956493" indent="0">
              <a:buNone/>
              <a:defRPr sz="700"/>
            </a:lvl7pPr>
            <a:lvl8pPr marL="1115909" indent="0">
              <a:buNone/>
              <a:defRPr sz="700"/>
            </a:lvl8pPr>
            <a:lvl9pPr marL="1275325" indent="0">
              <a:buNone/>
              <a:defRPr sz="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082" y="1831356"/>
            <a:ext cx="1944053" cy="274623"/>
          </a:xfrm>
        </p:spPr>
        <p:txBody>
          <a:bodyPr/>
          <a:lstStyle>
            <a:lvl1pPr marL="0" indent="0">
              <a:buNone/>
              <a:defRPr sz="600"/>
            </a:lvl1pPr>
            <a:lvl2pPr marL="159416" indent="0">
              <a:buNone/>
              <a:defRPr sz="400"/>
            </a:lvl2pPr>
            <a:lvl3pPr marL="318831" indent="0">
              <a:buNone/>
              <a:defRPr sz="400"/>
            </a:lvl3pPr>
            <a:lvl4pPr marL="478247" indent="0">
              <a:buNone/>
              <a:defRPr sz="300"/>
            </a:lvl4pPr>
            <a:lvl5pPr marL="637662" indent="0">
              <a:buNone/>
              <a:defRPr sz="300"/>
            </a:lvl5pPr>
            <a:lvl6pPr marL="797078" indent="0">
              <a:buNone/>
              <a:defRPr sz="300"/>
            </a:lvl6pPr>
            <a:lvl7pPr marL="956493" indent="0">
              <a:buNone/>
              <a:defRPr sz="300"/>
            </a:lvl7pPr>
            <a:lvl8pPr marL="1115909" indent="0">
              <a:buNone/>
              <a:defRPr sz="300"/>
            </a:lvl8pPr>
            <a:lvl9pPr marL="1275325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6/20/2009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006" y="93708"/>
            <a:ext cx="2916079" cy="389996"/>
          </a:xfrm>
          <a:prstGeom prst="rect">
            <a:avLst/>
          </a:prstGeom>
        </p:spPr>
        <p:txBody>
          <a:bodyPr vert="horz" lIns="31884" tIns="15942" rIns="31884" bIns="1594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06" y="545995"/>
            <a:ext cx="2916079" cy="1544276"/>
          </a:xfrm>
          <a:prstGeom prst="rect">
            <a:avLst/>
          </a:prstGeom>
        </p:spPr>
        <p:txBody>
          <a:bodyPr vert="horz" lIns="31884" tIns="15942" rIns="31884" bIns="1594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006" y="2168810"/>
            <a:ext cx="756020" cy="124583"/>
          </a:xfrm>
          <a:prstGeom prst="rect">
            <a:avLst/>
          </a:prstGeom>
        </p:spPr>
        <p:txBody>
          <a:bodyPr vert="horz" lIns="31884" tIns="15942" rIns="31884" bIns="15942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8A4CB-8AEC-4905-968B-F6288DD911FB}" type="datetimeFigureOut">
              <a:rPr lang="en-US" smtClean="0"/>
              <a:pPr/>
              <a:t>6/20/2009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7030" y="2168810"/>
            <a:ext cx="1026028" cy="124583"/>
          </a:xfrm>
          <a:prstGeom prst="rect">
            <a:avLst/>
          </a:prstGeom>
        </p:spPr>
        <p:txBody>
          <a:bodyPr vert="horz" lIns="31884" tIns="15942" rIns="31884" bIns="15942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2063" y="2168810"/>
            <a:ext cx="756020" cy="124583"/>
          </a:xfrm>
          <a:prstGeom prst="rect">
            <a:avLst/>
          </a:prstGeom>
        </p:spPr>
        <p:txBody>
          <a:bodyPr vert="horz" lIns="31884" tIns="15942" rIns="31884" bIns="15942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8831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562" indent="-119562" algn="l" defTabSz="318831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9050" indent="-99635" algn="l" defTabSz="31883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98540" indent="-79708" algn="l" defTabSz="318831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57955" indent="-79708" algn="l" defTabSz="318831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17371" indent="-79708" algn="l" defTabSz="318831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76786" indent="-79708" algn="l" defTabSz="31883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36202" indent="-79708" algn="l" defTabSz="31883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95618" indent="-79708" algn="l" defTabSz="31883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55033" indent="-79708" algn="l" defTabSz="31883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59416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18831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478247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37662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797078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956493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15909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275325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91284" y="669921"/>
            <a:ext cx="2928958" cy="16430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23" name="Rectangle 22"/>
          <p:cNvSpPr/>
          <p:nvPr/>
        </p:nvSpPr>
        <p:spPr>
          <a:xfrm>
            <a:off x="619912" y="669921"/>
            <a:ext cx="714380" cy="16430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24" name="Rectangle 23"/>
          <p:cNvSpPr/>
          <p:nvPr/>
        </p:nvSpPr>
        <p:spPr>
          <a:xfrm>
            <a:off x="191284" y="1670053"/>
            <a:ext cx="428628" cy="6429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25" name="TextBox 24"/>
          <p:cNvSpPr txBox="1"/>
          <p:nvPr/>
        </p:nvSpPr>
        <p:spPr>
          <a:xfrm>
            <a:off x="129103" y="678186"/>
            <a:ext cx="596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Plasma 3l</a:t>
            </a:r>
            <a:endParaRPr lang="en-GB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66792" y="1670047"/>
            <a:ext cx="500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Blood cells 2l</a:t>
            </a:r>
            <a:endParaRPr lang="en-GB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619912" y="698439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Interstitial</a:t>
            </a:r>
          </a:p>
          <a:p>
            <a:r>
              <a:rPr lang="en-GB" sz="1000" dirty="0" smtClean="0"/>
              <a:t>10l</a:t>
            </a:r>
            <a:endParaRPr lang="en-GB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91482" y="709452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Intracellular 30l</a:t>
            </a:r>
            <a:endParaRPr lang="en-GB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126196" y="0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rgbClr val="0070C0"/>
                </a:solidFill>
              </a:rPr>
              <a:t>Colloid</a:t>
            </a:r>
            <a:endParaRPr lang="en-GB" sz="1000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5312" y="163505"/>
            <a:ext cx="776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rgbClr val="0070C0"/>
                </a:solidFill>
              </a:rPr>
              <a:t>Crystalloid</a:t>
            </a:r>
            <a:endParaRPr lang="en-GB" sz="1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58130" y="312731"/>
            <a:ext cx="776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rgbClr val="0070C0"/>
                </a:solidFill>
              </a:rPr>
              <a:t>Dextrose</a:t>
            </a:r>
            <a:endParaRPr lang="en-GB" sz="1000" dirty="0">
              <a:solidFill>
                <a:srgbClr val="0070C0"/>
              </a:solidFill>
            </a:endParaRPr>
          </a:p>
        </p:txBody>
      </p:sp>
      <p:sp>
        <p:nvSpPr>
          <p:cNvPr id="33" name="Left Brace 32"/>
          <p:cNvSpPr/>
          <p:nvPr/>
        </p:nvSpPr>
        <p:spPr>
          <a:xfrm rot="5400000">
            <a:off x="369879" y="10310"/>
            <a:ext cx="71438" cy="4286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Left Brace 33"/>
          <p:cNvSpPr/>
          <p:nvPr/>
        </p:nvSpPr>
        <p:spPr>
          <a:xfrm rot="5400000">
            <a:off x="705637" y="-173048"/>
            <a:ext cx="114302" cy="11430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Left Brace 34"/>
          <p:cNvSpPr/>
          <p:nvPr/>
        </p:nvSpPr>
        <p:spPr>
          <a:xfrm rot="5400000">
            <a:off x="1603374" y="-918385"/>
            <a:ext cx="104778" cy="29289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Kenneth Baillie</dc:creator>
  <cp:lastModifiedBy>Kenneth Baillie</cp:lastModifiedBy>
  <cp:revision>10</cp:revision>
  <dcterms:created xsi:type="dcterms:W3CDTF">2009-04-10T21:25:20Z</dcterms:created>
  <dcterms:modified xsi:type="dcterms:W3CDTF">2009-06-20T15:44:54Z</dcterms:modified>
</cp:coreProperties>
</file>