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02" y="-546"/>
      </p:cViewPr>
      <p:guideLst>
        <p:guide orient="horz" pos="2608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%20Baillie\Documents\Laptop%20Synch\2.%20Books\Ryder%20FRCA\Figures\Valsalv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%20Baillie\Documents\Laptop%20Synch\2.%20Books\Ryder%20FRCA\Figures\Valsalv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0.10011121862716398"/>
          <c:y val="4.7270122983239717E-2"/>
          <c:w val="0.86796389785859829"/>
          <c:h val="0.90545975403352064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BP</c:v>
                </c:pt>
              </c:strCache>
            </c:strRef>
          </c:tx>
          <c:marker>
            <c:symbol val="none"/>
          </c:marker>
          <c:xVal>
            <c:numRef>
              <c:f>Sheet1!$A$2:$A$58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xVal>
          <c:yVal>
            <c:numRef>
              <c:f>Sheet1!$B$2:$B$58</c:f>
              <c:numCache>
                <c:formatCode>General</c:formatCode>
                <c:ptCount val="57"/>
                <c:pt idx="0">
                  <c:v>80</c:v>
                </c:pt>
                <c:pt idx="1">
                  <c:v>105</c:v>
                </c:pt>
                <c:pt idx="2">
                  <c:v>81</c:v>
                </c:pt>
                <c:pt idx="3">
                  <c:v>106</c:v>
                </c:pt>
                <c:pt idx="4">
                  <c:v>82</c:v>
                </c:pt>
                <c:pt idx="5">
                  <c:v>107</c:v>
                </c:pt>
                <c:pt idx="6">
                  <c:v>83</c:v>
                </c:pt>
                <c:pt idx="7">
                  <c:v>107</c:v>
                </c:pt>
                <c:pt idx="8">
                  <c:v>83</c:v>
                </c:pt>
                <c:pt idx="9">
                  <c:v>106</c:v>
                </c:pt>
                <c:pt idx="10">
                  <c:v>82</c:v>
                </c:pt>
                <c:pt idx="11">
                  <c:v>105</c:v>
                </c:pt>
                <c:pt idx="12">
                  <c:v>81</c:v>
                </c:pt>
                <c:pt idx="13">
                  <c:v>115</c:v>
                </c:pt>
                <c:pt idx="14">
                  <c:v>90</c:v>
                </c:pt>
                <c:pt idx="15">
                  <c:v>107</c:v>
                </c:pt>
                <c:pt idx="16">
                  <c:v>88</c:v>
                </c:pt>
                <c:pt idx="17">
                  <c:v>103</c:v>
                </c:pt>
                <c:pt idx="18">
                  <c:v>86</c:v>
                </c:pt>
                <c:pt idx="19">
                  <c:v>98</c:v>
                </c:pt>
                <c:pt idx="20">
                  <c:v>84.5</c:v>
                </c:pt>
                <c:pt idx="21">
                  <c:v>96</c:v>
                </c:pt>
                <c:pt idx="22">
                  <c:v>83</c:v>
                </c:pt>
                <c:pt idx="23">
                  <c:v>94</c:v>
                </c:pt>
                <c:pt idx="24">
                  <c:v>81</c:v>
                </c:pt>
                <c:pt idx="25">
                  <c:v>93</c:v>
                </c:pt>
                <c:pt idx="26">
                  <c:v>80</c:v>
                </c:pt>
                <c:pt idx="27">
                  <c:v>93</c:v>
                </c:pt>
                <c:pt idx="28">
                  <c:v>80</c:v>
                </c:pt>
                <c:pt idx="29">
                  <c:v>93</c:v>
                </c:pt>
                <c:pt idx="30">
                  <c:v>81</c:v>
                </c:pt>
                <c:pt idx="31">
                  <c:v>93</c:v>
                </c:pt>
                <c:pt idx="32">
                  <c:v>84</c:v>
                </c:pt>
                <c:pt idx="33">
                  <c:v>95</c:v>
                </c:pt>
                <c:pt idx="34">
                  <c:v>88</c:v>
                </c:pt>
                <c:pt idx="35">
                  <c:v>98</c:v>
                </c:pt>
                <c:pt idx="36">
                  <c:v>91</c:v>
                </c:pt>
                <c:pt idx="37">
                  <c:v>104</c:v>
                </c:pt>
                <c:pt idx="38">
                  <c:v>92</c:v>
                </c:pt>
                <c:pt idx="39">
                  <c:v>95</c:v>
                </c:pt>
                <c:pt idx="40">
                  <c:v>80</c:v>
                </c:pt>
                <c:pt idx="41">
                  <c:v>102</c:v>
                </c:pt>
                <c:pt idx="42">
                  <c:v>85</c:v>
                </c:pt>
                <c:pt idx="43">
                  <c:v>109</c:v>
                </c:pt>
                <c:pt idx="44">
                  <c:v>90</c:v>
                </c:pt>
                <c:pt idx="45">
                  <c:v>118</c:v>
                </c:pt>
                <c:pt idx="46">
                  <c:v>93</c:v>
                </c:pt>
                <c:pt idx="47">
                  <c:v>115</c:v>
                </c:pt>
                <c:pt idx="48">
                  <c:v>91</c:v>
                </c:pt>
                <c:pt idx="49">
                  <c:v>112</c:v>
                </c:pt>
                <c:pt idx="50">
                  <c:v>88</c:v>
                </c:pt>
                <c:pt idx="51">
                  <c:v>109</c:v>
                </c:pt>
                <c:pt idx="52">
                  <c:v>83</c:v>
                </c:pt>
                <c:pt idx="53">
                  <c:v>106</c:v>
                </c:pt>
                <c:pt idx="54">
                  <c:v>82</c:v>
                </c:pt>
                <c:pt idx="55">
                  <c:v>105</c:v>
                </c:pt>
                <c:pt idx="56">
                  <c:v>81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DBP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xVal>
          <c:yVal>
            <c:numRef>
              <c:f>Sheet1!$C$2:$C$58</c:f>
              <c:numCache>
                <c:formatCode>General</c:formatCode>
                <c:ptCount val="57"/>
                <c:pt idx="0">
                  <c:v>80</c:v>
                </c:pt>
                <c:pt idx="1">
                  <c:v>80.5</c:v>
                </c:pt>
                <c:pt idx="2">
                  <c:v>81</c:v>
                </c:pt>
                <c:pt idx="3">
                  <c:v>81.5</c:v>
                </c:pt>
                <c:pt idx="4">
                  <c:v>82</c:v>
                </c:pt>
                <c:pt idx="5">
                  <c:v>82.5</c:v>
                </c:pt>
                <c:pt idx="6">
                  <c:v>83</c:v>
                </c:pt>
                <c:pt idx="7">
                  <c:v>83</c:v>
                </c:pt>
                <c:pt idx="8">
                  <c:v>83</c:v>
                </c:pt>
                <c:pt idx="9">
                  <c:v>82.5</c:v>
                </c:pt>
                <c:pt idx="10">
                  <c:v>82</c:v>
                </c:pt>
                <c:pt idx="11">
                  <c:v>81.5</c:v>
                </c:pt>
                <c:pt idx="12">
                  <c:v>81</c:v>
                </c:pt>
                <c:pt idx="13">
                  <c:v>85.5</c:v>
                </c:pt>
                <c:pt idx="14">
                  <c:v>90</c:v>
                </c:pt>
                <c:pt idx="15">
                  <c:v>89</c:v>
                </c:pt>
                <c:pt idx="16">
                  <c:v>88</c:v>
                </c:pt>
                <c:pt idx="17">
                  <c:v>87</c:v>
                </c:pt>
                <c:pt idx="18">
                  <c:v>86</c:v>
                </c:pt>
                <c:pt idx="19">
                  <c:v>85.25</c:v>
                </c:pt>
                <c:pt idx="20">
                  <c:v>84.5</c:v>
                </c:pt>
                <c:pt idx="21">
                  <c:v>83.75</c:v>
                </c:pt>
                <c:pt idx="22">
                  <c:v>83</c:v>
                </c:pt>
                <c:pt idx="23">
                  <c:v>82</c:v>
                </c:pt>
                <c:pt idx="24">
                  <c:v>81</c:v>
                </c:pt>
                <c:pt idx="25">
                  <c:v>80.5</c:v>
                </c:pt>
                <c:pt idx="26">
                  <c:v>80</c:v>
                </c:pt>
                <c:pt idx="27">
                  <c:v>80</c:v>
                </c:pt>
                <c:pt idx="28">
                  <c:v>80</c:v>
                </c:pt>
                <c:pt idx="29">
                  <c:v>80.5</c:v>
                </c:pt>
                <c:pt idx="30">
                  <c:v>81</c:v>
                </c:pt>
                <c:pt idx="31">
                  <c:v>82.5</c:v>
                </c:pt>
                <c:pt idx="32">
                  <c:v>84</c:v>
                </c:pt>
                <c:pt idx="33">
                  <c:v>86</c:v>
                </c:pt>
                <c:pt idx="34">
                  <c:v>88</c:v>
                </c:pt>
                <c:pt idx="35">
                  <c:v>89.5</c:v>
                </c:pt>
                <c:pt idx="36">
                  <c:v>91</c:v>
                </c:pt>
                <c:pt idx="37">
                  <c:v>91.5</c:v>
                </c:pt>
                <c:pt idx="38">
                  <c:v>92</c:v>
                </c:pt>
                <c:pt idx="39">
                  <c:v>86</c:v>
                </c:pt>
                <c:pt idx="40">
                  <c:v>80</c:v>
                </c:pt>
                <c:pt idx="41">
                  <c:v>82.5</c:v>
                </c:pt>
                <c:pt idx="42">
                  <c:v>85</c:v>
                </c:pt>
                <c:pt idx="43">
                  <c:v>87.5</c:v>
                </c:pt>
                <c:pt idx="44">
                  <c:v>90</c:v>
                </c:pt>
                <c:pt idx="45">
                  <c:v>91.5</c:v>
                </c:pt>
                <c:pt idx="46">
                  <c:v>93</c:v>
                </c:pt>
                <c:pt idx="47">
                  <c:v>92</c:v>
                </c:pt>
                <c:pt idx="48">
                  <c:v>91</c:v>
                </c:pt>
                <c:pt idx="49">
                  <c:v>89.5</c:v>
                </c:pt>
                <c:pt idx="50">
                  <c:v>88</c:v>
                </c:pt>
                <c:pt idx="51">
                  <c:v>85.5</c:v>
                </c:pt>
                <c:pt idx="52">
                  <c:v>83</c:v>
                </c:pt>
                <c:pt idx="53">
                  <c:v>82.5</c:v>
                </c:pt>
                <c:pt idx="54">
                  <c:v>82</c:v>
                </c:pt>
                <c:pt idx="55">
                  <c:v>81.5</c:v>
                </c:pt>
                <c:pt idx="56">
                  <c:v>81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SBP</c:v>
                </c:pt>
              </c:strCache>
            </c:strRef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xVal>
          <c:yVal>
            <c:numRef>
              <c:f>Sheet1!$D$2:$D$58</c:f>
              <c:numCache>
                <c:formatCode>General</c:formatCode>
                <c:ptCount val="57"/>
                <c:pt idx="0">
                  <c:v>105</c:v>
                </c:pt>
                <c:pt idx="1">
                  <c:v>105</c:v>
                </c:pt>
                <c:pt idx="2">
                  <c:v>105.5</c:v>
                </c:pt>
                <c:pt idx="3">
                  <c:v>106</c:v>
                </c:pt>
                <c:pt idx="4">
                  <c:v>106.5</c:v>
                </c:pt>
                <c:pt idx="5">
                  <c:v>107</c:v>
                </c:pt>
                <c:pt idx="6">
                  <c:v>107</c:v>
                </c:pt>
                <c:pt idx="7">
                  <c:v>107</c:v>
                </c:pt>
                <c:pt idx="8">
                  <c:v>106.5</c:v>
                </c:pt>
                <c:pt idx="9">
                  <c:v>106</c:v>
                </c:pt>
                <c:pt idx="10">
                  <c:v>105.5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111</c:v>
                </c:pt>
                <c:pt idx="15">
                  <c:v>107</c:v>
                </c:pt>
                <c:pt idx="16">
                  <c:v>105</c:v>
                </c:pt>
                <c:pt idx="17">
                  <c:v>103</c:v>
                </c:pt>
                <c:pt idx="18">
                  <c:v>100.5</c:v>
                </c:pt>
                <c:pt idx="19">
                  <c:v>98</c:v>
                </c:pt>
                <c:pt idx="20">
                  <c:v>97</c:v>
                </c:pt>
                <c:pt idx="21">
                  <c:v>96</c:v>
                </c:pt>
                <c:pt idx="22">
                  <c:v>95</c:v>
                </c:pt>
                <c:pt idx="23">
                  <c:v>94</c:v>
                </c:pt>
                <c:pt idx="24">
                  <c:v>93.5</c:v>
                </c:pt>
                <c:pt idx="25">
                  <c:v>93</c:v>
                </c:pt>
                <c:pt idx="26">
                  <c:v>93</c:v>
                </c:pt>
                <c:pt idx="27">
                  <c:v>93</c:v>
                </c:pt>
                <c:pt idx="28">
                  <c:v>93</c:v>
                </c:pt>
                <c:pt idx="29">
                  <c:v>93</c:v>
                </c:pt>
                <c:pt idx="30">
                  <c:v>93</c:v>
                </c:pt>
                <c:pt idx="31">
                  <c:v>93</c:v>
                </c:pt>
                <c:pt idx="32">
                  <c:v>94</c:v>
                </c:pt>
                <c:pt idx="33">
                  <c:v>95</c:v>
                </c:pt>
                <c:pt idx="34">
                  <c:v>96.5</c:v>
                </c:pt>
                <c:pt idx="35">
                  <c:v>98</c:v>
                </c:pt>
                <c:pt idx="36">
                  <c:v>101</c:v>
                </c:pt>
                <c:pt idx="37">
                  <c:v>104</c:v>
                </c:pt>
                <c:pt idx="38">
                  <c:v>99.5</c:v>
                </c:pt>
                <c:pt idx="39">
                  <c:v>95</c:v>
                </c:pt>
                <c:pt idx="40">
                  <c:v>98.5</c:v>
                </c:pt>
                <c:pt idx="41">
                  <c:v>102</c:v>
                </c:pt>
                <c:pt idx="42">
                  <c:v>105.5</c:v>
                </c:pt>
                <c:pt idx="43">
                  <c:v>109</c:v>
                </c:pt>
                <c:pt idx="44">
                  <c:v>113.5</c:v>
                </c:pt>
                <c:pt idx="45">
                  <c:v>118</c:v>
                </c:pt>
                <c:pt idx="46">
                  <c:v>116.5</c:v>
                </c:pt>
                <c:pt idx="47">
                  <c:v>115</c:v>
                </c:pt>
                <c:pt idx="48">
                  <c:v>113.5</c:v>
                </c:pt>
                <c:pt idx="49">
                  <c:v>112</c:v>
                </c:pt>
                <c:pt idx="50">
                  <c:v>110.5</c:v>
                </c:pt>
                <c:pt idx="51">
                  <c:v>109</c:v>
                </c:pt>
                <c:pt idx="52">
                  <c:v>107.5</c:v>
                </c:pt>
                <c:pt idx="53">
                  <c:v>106</c:v>
                </c:pt>
                <c:pt idx="54">
                  <c:v>105.5</c:v>
                </c:pt>
                <c:pt idx="55">
                  <c:v>105</c:v>
                </c:pt>
                <c:pt idx="56">
                  <c:v>105</c:v>
                </c:pt>
              </c:numCache>
            </c:numRef>
          </c:yVal>
          <c:smooth val="1"/>
        </c:ser>
        <c:ser>
          <c:idx val="3"/>
          <c:order val="3"/>
          <c:tx>
            <c:v>onset</c:v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Sheet1!$G$13:$G$14</c:f>
              <c:numCache>
                <c:formatCode>General</c:formatCode>
                <c:ptCount val="2"/>
                <c:pt idx="0">
                  <c:v>13</c:v>
                </c:pt>
                <c:pt idx="1">
                  <c:v>13</c:v>
                </c:pt>
              </c:numCache>
            </c:numRef>
          </c:xVal>
          <c:yVal>
            <c:numRef>
              <c:f>Sheet1!$H$13:$H$14</c:f>
              <c:numCache>
                <c:formatCode>General</c:formatCode>
                <c:ptCount val="2"/>
                <c:pt idx="0">
                  <c:v>0</c:v>
                </c:pt>
                <c:pt idx="1">
                  <c:v>130</c:v>
                </c:pt>
              </c:numCache>
            </c:numRef>
          </c:yVal>
          <c:smooth val="1"/>
        </c:ser>
        <c:ser>
          <c:idx val="4"/>
          <c:order val="4"/>
          <c:tx>
            <c:v>offset</c:v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Sheet1!$G$38:$G$39</c:f>
              <c:numCache>
                <c:formatCode>General</c:formatCode>
                <c:ptCount val="2"/>
                <c:pt idx="0">
                  <c:v>38</c:v>
                </c:pt>
                <c:pt idx="1">
                  <c:v>38</c:v>
                </c:pt>
              </c:numCache>
            </c:numRef>
          </c:xVal>
          <c:yVal>
            <c:numRef>
              <c:f>Sheet1!$H$38:$H$39</c:f>
              <c:numCache>
                <c:formatCode>General</c:formatCode>
                <c:ptCount val="2"/>
                <c:pt idx="0">
                  <c:v>0</c:v>
                </c:pt>
                <c:pt idx="1">
                  <c:v>130</c:v>
                </c:pt>
              </c:numCache>
            </c:numRef>
          </c:yVal>
          <c:smooth val="1"/>
        </c:ser>
        <c:axId val="67066880"/>
        <c:axId val="67110016"/>
      </c:scatterChart>
      <c:valAx>
        <c:axId val="67066880"/>
        <c:scaling>
          <c:orientation val="minMax"/>
        </c:scaling>
        <c:delete val="1"/>
        <c:axPos val="b"/>
        <c:numFmt formatCode="General" sourceLinked="1"/>
        <c:tickLblPos val="nextTo"/>
        <c:crossAx val="67110016"/>
        <c:crosses val="autoZero"/>
        <c:crossBetween val="midCat"/>
      </c:valAx>
      <c:valAx>
        <c:axId val="67110016"/>
        <c:scaling>
          <c:orientation val="minMax"/>
          <c:max val="119"/>
          <c:min val="60"/>
        </c:scaling>
        <c:axPos val="l"/>
        <c:numFmt formatCode="General" sourceLinked="1"/>
        <c:tickLblPos val="nextTo"/>
        <c:crossAx val="67066880"/>
        <c:crosses val="autoZero"/>
        <c:crossBetween val="midCat"/>
        <c:majorUnit val="20"/>
      </c:valAx>
    </c:plotArea>
    <c:plotVisOnly val="1"/>
  </c:chart>
  <c:spPr>
    <a:noFill/>
    <a:ln>
      <a:noFill/>
    </a:ln>
  </c:spPr>
  <c:txPr>
    <a:bodyPr/>
    <a:lstStyle/>
    <a:p>
      <a:pPr>
        <a:defRPr sz="1600" b="1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0.10011121862716398"/>
          <c:y val="3.5544793114592264E-2"/>
          <c:w val="0.87173502472371756"/>
          <c:h val="0.86046749058832661"/>
        </c:manualLayout>
      </c:layout>
      <c:scatterChart>
        <c:scatterStyle val="smoothMarker"/>
        <c:ser>
          <c:idx val="0"/>
          <c:order val="3"/>
          <c:tx>
            <c:strRef>
              <c:f>Sheet1!$C$1</c:f>
              <c:strCache>
                <c:ptCount val="1"/>
                <c:pt idx="0">
                  <c:v>DBP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xVal>
          <c:yVal>
            <c:numRef>
              <c:f>Sheet1!$F$2:$F$58</c:f>
              <c:numCache>
                <c:formatCode>General</c:formatCode>
                <c:ptCount val="57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75</c:v>
                </c:pt>
                <c:pt idx="13">
                  <c:v>68</c:v>
                </c:pt>
                <c:pt idx="14">
                  <c:v>64.149000000000001</c:v>
                </c:pt>
                <c:pt idx="15">
                  <c:v>68.013900000000007</c:v>
                </c:pt>
                <c:pt idx="16">
                  <c:v>71.761399999999995</c:v>
                </c:pt>
                <c:pt idx="17">
                  <c:v>75.391500000000022</c:v>
                </c:pt>
                <c:pt idx="18">
                  <c:v>78.904200000000074</c:v>
                </c:pt>
                <c:pt idx="19">
                  <c:v>82.299499999999995</c:v>
                </c:pt>
                <c:pt idx="20">
                  <c:v>85.577399999999983</c:v>
                </c:pt>
                <c:pt idx="21">
                  <c:v>88.737899999999996</c:v>
                </c:pt>
                <c:pt idx="22">
                  <c:v>91.781000000000006</c:v>
                </c:pt>
                <c:pt idx="23">
                  <c:v>94.706700000000012</c:v>
                </c:pt>
                <c:pt idx="24">
                  <c:v>97.515000000000001</c:v>
                </c:pt>
                <c:pt idx="25">
                  <c:v>100.2059</c:v>
                </c:pt>
                <c:pt idx="26">
                  <c:v>102.7794</c:v>
                </c:pt>
                <c:pt idx="27">
                  <c:v>105.2355</c:v>
                </c:pt>
                <c:pt idx="28">
                  <c:v>107.57419999999999</c:v>
                </c:pt>
                <c:pt idx="29">
                  <c:v>109.7955</c:v>
                </c:pt>
                <c:pt idx="30">
                  <c:v>111.8994</c:v>
                </c:pt>
                <c:pt idx="31">
                  <c:v>113.88589999999998</c:v>
                </c:pt>
                <c:pt idx="32">
                  <c:v>115.755</c:v>
                </c:pt>
                <c:pt idx="33">
                  <c:v>117.5067</c:v>
                </c:pt>
                <c:pt idx="34">
                  <c:v>119.14099999999999</c:v>
                </c:pt>
                <c:pt idx="35">
                  <c:v>120.6579</c:v>
                </c:pt>
                <c:pt idx="36">
                  <c:v>122.0574</c:v>
                </c:pt>
                <c:pt idx="37">
                  <c:v>123.3395</c:v>
                </c:pt>
                <c:pt idx="38">
                  <c:v>126</c:v>
                </c:pt>
                <c:pt idx="39">
                  <c:v>126.99670000000002</c:v>
                </c:pt>
                <c:pt idx="40">
                  <c:v>117.16340000000001</c:v>
                </c:pt>
                <c:pt idx="41">
                  <c:v>107.33010000000002</c:v>
                </c:pt>
                <c:pt idx="42">
                  <c:v>97.496800000000007</c:v>
                </c:pt>
                <c:pt idx="43">
                  <c:v>87.663500000000013</c:v>
                </c:pt>
                <c:pt idx="44">
                  <c:v>68</c:v>
                </c:pt>
                <c:pt idx="45">
                  <c:v>69</c:v>
                </c:pt>
                <c:pt idx="46">
                  <c:v>73</c:v>
                </c:pt>
                <c:pt idx="47">
                  <c:v>78</c:v>
                </c:pt>
                <c:pt idx="48">
                  <c:v>80</c:v>
                </c:pt>
                <c:pt idx="49">
                  <c:v>80</c:v>
                </c:pt>
                <c:pt idx="50">
                  <c:v>80</c:v>
                </c:pt>
                <c:pt idx="51">
                  <c:v>80</c:v>
                </c:pt>
                <c:pt idx="52">
                  <c:v>80</c:v>
                </c:pt>
                <c:pt idx="53">
                  <c:v>80</c:v>
                </c:pt>
                <c:pt idx="54">
                  <c:v>80</c:v>
                </c:pt>
                <c:pt idx="55">
                  <c:v>80</c:v>
                </c:pt>
                <c:pt idx="56">
                  <c:v>80</c:v>
                </c:pt>
              </c:numCache>
            </c:numRef>
          </c:yVal>
          <c:smooth val="1"/>
        </c:ser>
        <c:ser>
          <c:idx val="2"/>
          <c:order val="4"/>
          <c:tx>
            <c:v>onset</c:v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Sheet1!$G$13:$G$14</c:f>
              <c:numCache>
                <c:formatCode>General</c:formatCode>
                <c:ptCount val="2"/>
                <c:pt idx="0">
                  <c:v>13</c:v>
                </c:pt>
                <c:pt idx="1">
                  <c:v>13</c:v>
                </c:pt>
              </c:numCache>
            </c:numRef>
          </c:xVal>
          <c:yVal>
            <c:numRef>
              <c:f>Sheet1!$H$13:$H$14</c:f>
              <c:numCache>
                <c:formatCode>General</c:formatCode>
                <c:ptCount val="2"/>
                <c:pt idx="0">
                  <c:v>0</c:v>
                </c:pt>
                <c:pt idx="1">
                  <c:v>130</c:v>
                </c:pt>
              </c:numCache>
            </c:numRef>
          </c:yVal>
          <c:smooth val="1"/>
        </c:ser>
        <c:ser>
          <c:idx val="5"/>
          <c:order val="5"/>
          <c:tx>
            <c:v>offset</c:v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Sheet1!$G$38:$G$39</c:f>
              <c:numCache>
                <c:formatCode>General</c:formatCode>
                <c:ptCount val="2"/>
                <c:pt idx="0">
                  <c:v>38</c:v>
                </c:pt>
                <c:pt idx="1">
                  <c:v>38</c:v>
                </c:pt>
              </c:numCache>
            </c:numRef>
          </c:xVal>
          <c:yVal>
            <c:numRef>
              <c:f>Sheet1!$H$38:$H$39</c:f>
              <c:numCache>
                <c:formatCode>General</c:formatCode>
                <c:ptCount val="2"/>
                <c:pt idx="0">
                  <c:v>0</c:v>
                </c:pt>
                <c:pt idx="1">
                  <c:v>130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Sheet1!$C$1</c:f>
              <c:strCache>
                <c:ptCount val="1"/>
                <c:pt idx="0">
                  <c:v>DBP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xVal>
          <c:yVal>
            <c:numRef>
              <c:f>Sheet1!$F$2:$F$58</c:f>
              <c:numCache>
                <c:formatCode>General</c:formatCode>
                <c:ptCount val="57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75</c:v>
                </c:pt>
                <c:pt idx="13">
                  <c:v>68</c:v>
                </c:pt>
                <c:pt idx="14">
                  <c:v>64.149000000000001</c:v>
                </c:pt>
                <c:pt idx="15">
                  <c:v>68.013900000000007</c:v>
                </c:pt>
                <c:pt idx="16">
                  <c:v>71.761399999999995</c:v>
                </c:pt>
                <c:pt idx="17">
                  <c:v>75.391500000000022</c:v>
                </c:pt>
                <c:pt idx="18">
                  <c:v>78.904200000000074</c:v>
                </c:pt>
                <c:pt idx="19">
                  <c:v>82.299499999999995</c:v>
                </c:pt>
                <c:pt idx="20">
                  <c:v>85.577399999999983</c:v>
                </c:pt>
                <c:pt idx="21">
                  <c:v>88.737899999999996</c:v>
                </c:pt>
                <c:pt idx="22">
                  <c:v>91.781000000000006</c:v>
                </c:pt>
                <c:pt idx="23">
                  <c:v>94.706700000000012</c:v>
                </c:pt>
                <c:pt idx="24">
                  <c:v>97.515000000000001</c:v>
                </c:pt>
                <c:pt idx="25">
                  <c:v>100.2059</c:v>
                </c:pt>
                <c:pt idx="26">
                  <c:v>102.7794</c:v>
                </c:pt>
                <c:pt idx="27">
                  <c:v>105.2355</c:v>
                </c:pt>
                <c:pt idx="28">
                  <c:v>107.57419999999999</c:v>
                </c:pt>
                <c:pt idx="29">
                  <c:v>109.7955</c:v>
                </c:pt>
                <c:pt idx="30">
                  <c:v>111.8994</c:v>
                </c:pt>
                <c:pt idx="31">
                  <c:v>113.88589999999998</c:v>
                </c:pt>
                <c:pt idx="32">
                  <c:v>115.755</c:v>
                </c:pt>
                <c:pt idx="33">
                  <c:v>117.5067</c:v>
                </c:pt>
                <c:pt idx="34">
                  <c:v>119.14099999999999</c:v>
                </c:pt>
                <c:pt idx="35">
                  <c:v>120.6579</c:v>
                </c:pt>
                <c:pt idx="36">
                  <c:v>122.0574</c:v>
                </c:pt>
                <c:pt idx="37">
                  <c:v>123.3395</c:v>
                </c:pt>
                <c:pt idx="38">
                  <c:v>126</c:v>
                </c:pt>
                <c:pt idx="39">
                  <c:v>126.99670000000002</c:v>
                </c:pt>
                <c:pt idx="40">
                  <c:v>117.16340000000001</c:v>
                </c:pt>
                <c:pt idx="41">
                  <c:v>107.33010000000002</c:v>
                </c:pt>
                <c:pt idx="42">
                  <c:v>97.496800000000007</c:v>
                </c:pt>
                <c:pt idx="43">
                  <c:v>87.663500000000013</c:v>
                </c:pt>
                <c:pt idx="44">
                  <c:v>68</c:v>
                </c:pt>
                <c:pt idx="45">
                  <c:v>69</c:v>
                </c:pt>
                <c:pt idx="46">
                  <c:v>73</c:v>
                </c:pt>
                <c:pt idx="47">
                  <c:v>78</c:v>
                </c:pt>
                <c:pt idx="48">
                  <c:v>80</c:v>
                </c:pt>
                <c:pt idx="49">
                  <c:v>80</c:v>
                </c:pt>
                <c:pt idx="50">
                  <c:v>80</c:v>
                </c:pt>
                <c:pt idx="51">
                  <c:v>80</c:v>
                </c:pt>
                <c:pt idx="52">
                  <c:v>80</c:v>
                </c:pt>
                <c:pt idx="53">
                  <c:v>80</c:v>
                </c:pt>
                <c:pt idx="54">
                  <c:v>80</c:v>
                </c:pt>
                <c:pt idx="55">
                  <c:v>80</c:v>
                </c:pt>
                <c:pt idx="56">
                  <c:v>80</c:v>
                </c:pt>
              </c:numCache>
            </c:numRef>
          </c:yVal>
          <c:smooth val="1"/>
        </c:ser>
        <c:ser>
          <c:idx val="3"/>
          <c:order val="1"/>
          <c:tx>
            <c:v>onset</c:v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Sheet1!$G$13:$G$14</c:f>
              <c:numCache>
                <c:formatCode>General</c:formatCode>
                <c:ptCount val="2"/>
                <c:pt idx="0">
                  <c:v>13</c:v>
                </c:pt>
                <c:pt idx="1">
                  <c:v>13</c:v>
                </c:pt>
              </c:numCache>
            </c:numRef>
          </c:xVal>
          <c:yVal>
            <c:numRef>
              <c:f>Sheet1!$H$13:$H$14</c:f>
              <c:numCache>
                <c:formatCode>General</c:formatCode>
                <c:ptCount val="2"/>
                <c:pt idx="0">
                  <c:v>0</c:v>
                </c:pt>
                <c:pt idx="1">
                  <c:v>130</c:v>
                </c:pt>
              </c:numCache>
            </c:numRef>
          </c:yVal>
          <c:smooth val="1"/>
        </c:ser>
        <c:ser>
          <c:idx val="4"/>
          <c:order val="2"/>
          <c:tx>
            <c:v>offset</c:v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Sheet1!$G$38:$G$39</c:f>
              <c:numCache>
                <c:formatCode>General</c:formatCode>
                <c:ptCount val="2"/>
                <c:pt idx="0">
                  <c:v>38</c:v>
                </c:pt>
                <c:pt idx="1">
                  <c:v>38</c:v>
                </c:pt>
              </c:numCache>
            </c:numRef>
          </c:xVal>
          <c:yVal>
            <c:numRef>
              <c:f>Sheet1!$H$38:$H$39</c:f>
              <c:numCache>
                <c:formatCode>General</c:formatCode>
                <c:ptCount val="2"/>
                <c:pt idx="0">
                  <c:v>0</c:v>
                </c:pt>
                <c:pt idx="1">
                  <c:v>130</c:v>
                </c:pt>
              </c:numCache>
            </c:numRef>
          </c:yVal>
          <c:smooth val="1"/>
        </c:ser>
        <c:axId val="69215744"/>
        <c:axId val="69217280"/>
      </c:scatterChart>
      <c:valAx>
        <c:axId val="69215744"/>
        <c:scaling>
          <c:orientation val="minMax"/>
        </c:scaling>
        <c:axPos val="b"/>
        <c:numFmt formatCode="General" sourceLinked="1"/>
        <c:tickLblPos val="nextTo"/>
        <c:crossAx val="69217280"/>
        <c:crosses val="autoZero"/>
        <c:crossBetween val="midCat"/>
      </c:valAx>
      <c:valAx>
        <c:axId val="69217280"/>
        <c:scaling>
          <c:orientation val="minMax"/>
          <c:max val="128"/>
          <c:min val="60"/>
        </c:scaling>
        <c:axPos val="l"/>
        <c:numFmt formatCode="General" sourceLinked="1"/>
        <c:tickLblPos val="nextTo"/>
        <c:crossAx val="69215744"/>
        <c:crosses val="autoZero"/>
        <c:crossBetween val="midCat"/>
        <c:majorUnit val="20"/>
      </c:valAx>
      <c:spPr>
        <a:solidFill>
          <a:schemeClr val="bg1"/>
        </a:solidFill>
        <a:ln w="25400">
          <a:noFill/>
        </a:ln>
      </c:spPr>
    </c:plotArea>
    <c:plotVisOnly val="1"/>
  </c:chart>
  <c:spPr>
    <a:noFill/>
    <a:ln>
      <a:noFill/>
    </a:ln>
  </c:spPr>
  <c:txPr>
    <a:bodyPr/>
    <a:lstStyle/>
    <a:p>
      <a:pPr>
        <a:defRPr sz="1600" b="1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2572294"/>
            <a:ext cx="5814457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1" y="4692226"/>
            <a:ext cx="4788377" cy="21161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03817" y="331602"/>
            <a:ext cx="1490429" cy="706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340" y="331602"/>
            <a:ext cx="4358468" cy="706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7" y="5320928"/>
            <a:ext cx="5814457" cy="16445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57" y="3509589"/>
            <a:ext cx="5814457" cy="18113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340" y="1932096"/>
            <a:ext cx="2923855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9203" y="1932096"/>
            <a:ext cx="2925042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8" y="331600"/>
            <a:ext cx="6156484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1853507"/>
            <a:ext cx="3022426" cy="7724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27" y="2625960"/>
            <a:ext cx="3022426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900" y="1853507"/>
            <a:ext cx="3023613" cy="7724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900" y="2625960"/>
            <a:ext cx="3023613" cy="47708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8" y="329683"/>
            <a:ext cx="2250490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61" y="329686"/>
            <a:ext cx="3824051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28" y="1732753"/>
            <a:ext cx="2250490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94" y="5796280"/>
            <a:ext cx="4104323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794" y="739869"/>
            <a:ext cx="4104323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794" y="6480564"/>
            <a:ext cx="4104323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8" y="331600"/>
            <a:ext cx="6156484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932096"/>
            <a:ext cx="6156484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27" y="7674707"/>
            <a:ext cx="159612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9913-94B3-4A0B-B6BB-E5A89F280D28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5" y="7674707"/>
            <a:ext cx="216617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86" y="7674707"/>
            <a:ext cx="159612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8737-9244-48AB-956F-3E8A0CAF2D0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5400000">
            <a:off x="-1561328" y="3926338"/>
            <a:ext cx="7286653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050" y="88207"/>
            <a:ext cx="6790820" cy="81049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100"/>
          </a:p>
        </p:txBody>
      </p:sp>
      <p:graphicFrame>
        <p:nvGraphicFramePr>
          <p:cNvPr id="24" name="Chart 23"/>
          <p:cNvGraphicFramePr/>
          <p:nvPr/>
        </p:nvGraphicFramePr>
        <p:xfrm>
          <a:off x="224608" y="140133"/>
          <a:ext cx="6364941" cy="39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224608" y="4069223"/>
          <a:ext cx="6364941" cy="39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/>
          <p:cNvSpPr txBox="1"/>
          <p:nvPr/>
        </p:nvSpPr>
        <p:spPr>
          <a:xfrm rot="16722191">
            <a:off x="1731058" y="3288638"/>
            <a:ext cx="95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arteries</a:t>
            </a:r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811070">
            <a:off x="2377239" y="3317919"/>
            <a:ext cx="95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>
                    <a:lumMod val="75000"/>
                  </a:schemeClr>
                </a:solidFill>
              </a:rPr>
              <a:t>veins</a:t>
            </a:r>
            <a:endParaRPr lang="en-GB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4469357">
            <a:off x="4091750" y="3222669"/>
            <a:ext cx="95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arteries</a:t>
            </a:r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529221">
            <a:off x="4722884" y="3260769"/>
            <a:ext cx="95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heart</a:t>
            </a:r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340277">
            <a:off x="2882457" y="3038251"/>
            <a:ext cx="158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compensation</a:t>
            </a:r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8</cp:revision>
  <dcterms:created xsi:type="dcterms:W3CDTF">2009-04-01T21:07:42Z</dcterms:created>
  <dcterms:modified xsi:type="dcterms:W3CDTF">2009-06-09T17:25:16Z</dcterms:modified>
</cp:coreProperties>
</file>