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80400" cy="4321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2" y="-1638"/>
      </p:cViewPr>
      <p:guideLst>
        <p:guide orient="horz" pos="1361"/>
        <p:guide pos="2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342365"/>
            <a:ext cx="7038340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060" y="2448666"/>
            <a:ext cx="5796280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3/13/2009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3/13/2009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03290" y="173048"/>
            <a:ext cx="1863090" cy="36870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020" y="173048"/>
            <a:ext cx="5451263" cy="3687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3/13/2009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3/13/2009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095" y="2776757"/>
            <a:ext cx="7038340" cy="8582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095" y="1831500"/>
            <a:ext cx="7038340" cy="94525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3/13/2009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20" y="1008274"/>
            <a:ext cx="3657177" cy="28517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9203" y="1008274"/>
            <a:ext cx="3657177" cy="28517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3/13/2009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" y="967264"/>
            <a:ext cx="3658615" cy="403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020" y="1370374"/>
            <a:ext cx="3658615" cy="2489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06329" y="967264"/>
            <a:ext cx="3660052" cy="4031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06329" y="1370374"/>
            <a:ext cx="3660052" cy="2489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3/13/2009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3/13/2009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3/13/2009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21" y="172048"/>
            <a:ext cx="2724195" cy="7321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7406" y="172048"/>
            <a:ext cx="4628974" cy="36880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21" y="904246"/>
            <a:ext cx="2724195" cy="29558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3/13/2009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016" y="3024824"/>
            <a:ext cx="4968240" cy="3570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3016" y="386106"/>
            <a:ext cx="4968240" cy="25927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3016" y="3381920"/>
            <a:ext cx="4968240" cy="5071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7D16-E47D-4370-8933-CA0BF81259D9}" type="datetimeFigureOut">
              <a:rPr lang="en-US" smtClean="0"/>
              <a:pPr/>
              <a:t>3/13/2009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020" y="173047"/>
            <a:ext cx="7452360" cy="720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" y="1008274"/>
            <a:ext cx="7452360" cy="2851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020" y="4005090"/>
            <a:ext cx="1932093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7D16-E47D-4370-8933-CA0BF81259D9}" type="datetimeFigureOut">
              <a:rPr lang="en-US" smtClean="0"/>
              <a:pPr/>
              <a:t>3/13/2009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9137" y="4005090"/>
            <a:ext cx="2622127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34287" y="4005090"/>
            <a:ext cx="1932093" cy="230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96360-4BB9-4702-972E-A7FBEF8C626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6438912" y="1862693"/>
            <a:ext cx="99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MEDIAN</a:t>
            </a:r>
            <a:endParaRPr lang="en-GB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285720" y="2637499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C8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85720" y="3423317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T1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85720" y="1280177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C6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85720" y="1972523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C7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85720" y="565797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C5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005627" y="2045081"/>
            <a:ext cx="99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RADIAL</a:t>
            </a:r>
            <a:endParaRPr lang="en-GB" b="1" dirty="0"/>
          </a:p>
        </p:txBody>
      </p:sp>
      <p:cxnSp>
        <p:nvCxnSpPr>
          <p:cNvPr id="162" name="Straight Connector 161"/>
          <p:cNvCxnSpPr>
            <a:endCxn id="158" idx="3"/>
          </p:cNvCxnSpPr>
          <p:nvPr/>
        </p:nvCxnSpPr>
        <p:spPr>
          <a:xfrm rot="10800000" flipV="1">
            <a:off x="928662" y="1517645"/>
            <a:ext cx="6572296" cy="24142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endCxn id="156" idx="3"/>
          </p:cNvCxnSpPr>
          <p:nvPr/>
        </p:nvCxnSpPr>
        <p:spPr>
          <a:xfrm rot="10800000" flipV="1">
            <a:off x="928662" y="2874967"/>
            <a:ext cx="6572296" cy="24142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61" idx="1"/>
            <a:endCxn id="159" idx="3"/>
          </p:cNvCxnSpPr>
          <p:nvPr/>
        </p:nvCxnSpPr>
        <p:spPr>
          <a:xfrm rot="10800000" flipV="1">
            <a:off x="928663" y="2229747"/>
            <a:ext cx="4076965" cy="4386"/>
          </a:xfrm>
          <a:prstGeom prst="line">
            <a:avLst/>
          </a:prstGeom>
          <a:ln w="25400">
            <a:headEnd type="triangle"/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5143504" y="1219751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MUSCULOCUTANEOUS</a:t>
            </a:r>
            <a:endParaRPr lang="en-GB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6572264" y="2561845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ULNAR</a:t>
            </a:r>
            <a:endParaRPr lang="en-GB" b="1" dirty="0"/>
          </a:p>
        </p:txBody>
      </p:sp>
      <p:sp>
        <p:nvSpPr>
          <p:cNvPr id="167" name="Freeform 166"/>
          <p:cNvSpPr/>
          <p:nvPr/>
        </p:nvSpPr>
        <p:spPr>
          <a:xfrm>
            <a:off x="5739101" y="1527125"/>
            <a:ext cx="649995" cy="633462"/>
          </a:xfrm>
          <a:custGeom>
            <a:avLst/>
            <a:gdLst>
              <a:gd name="connsiteX0" fmla="*/ 0 w 649995"/>
              <a:gd name="connsiteY0" fmla="*/ 0 h 583894"/>
              <a:gd name="connsiteX1" fmla="*/ 242371 w 649995"/>
              <a:gd name="connsiteY1" fmla="*/ 55084 h 583894"/>
              <a:gd name="connsiteX2" fmla="*/ 374574 w 649995"/>
              <a:gd name="connsiteY2" fmla="*/ 198304 h 583894"/>
              <a:gd name="connsiteX3" fmla="*/ 451692 w 649995"/>
              <a:gd name="connsiteY3" fmla="*/ 418641 h 583894"/>
              <a:gd name="connsiteX4" fmla="*/ 561861 w 649995"/>
              <a:gd name="connsiteY4" fmla="*/ 550843 h 583894"/>
              <a:gd name="connsiteX5" fmla="*/ 649995 w 649995"/>
              <a:gd name="connsiteY5" fmla="*/ 583894 h 58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995" h="583894">
                <a:moveTo>
                  <a:pt x="0" y="0"/>
                </a:moveTo>
                <a:cubicBezTo>
                  <a:pt x="89971" y="11016"/>
                  <a:pt x="179942" y="22033"/>
                  <a:pt x="242371" y="55084"/>
                </a:cubicBezTo>
                <a:cubicBezTo>
                  <a:pt x="304800" y="88135"/>
                  <a:pt x="339687" y="137711"/>
                  <a:pt x="374574" y="198304"/>
                </a:cubicBezTo>
                <a:cubicBezTo>
                  <a:pt x="409461" y="258897"/>
                  <a:pt x="420478" y="359885"/>
                  <a:pt x="451692" y="418641"/>
                </a:cubicBezTo>
                <a:cubicBezTo>
                  <a:pt x="482907" y="477398"/>
                  <a:pt x="528811" y="523301"/>
                  <a:pt x="561861" y="550843"/>
                </a:cubicBezTo>
                <a:cubicBezTo>
                  <a:pt x="594911" y="578385"/>
                  <a:pt x="622453" y="581139"/>
                  <a:pt x="649995" y="58389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Freeform 167"/>
          <p:cNvSpPr/>
          <p:nvPr/>
        </p:nvSpPr>
        <p:spPr>
          <a:xfrm flipV="1">
            <a:off x="5703991" y="2160587"/>
            <a:ext cx="649995" cy="714380"/>
          </a:xfrm>
          <a:custGeom>
            <a:avLst/>
            <a:gdLst>
              <a:gd name="connsiteX0" fmla="*/ 0 w 649995"/>
              <a:gd name="connsiteY0" fmla="*/ 0 h 583894"/>
              <a:gd name="connsiteX1" fmla="*/ 242371 w 649995"/>
              <a:gd name="connsiteY1" fmla="*/ 55084 h 583894"/>
              <a:gd name="connsiteX2" fmla="*/ 374574 w 649995"/>
              <a:gd name="connsiteY2" fmla="*/ 198304 h 583894"/>
              <a:gd name="connsiteX3" fmla="*/ 451692 w 649995"/>
              <a:gd name="connsiteY3" fmla="*/ 418641 h 583894"/>
              <a:gd name="connsiteX4" fmla="*/ 561861 w 649995"/>
              <a:gd name="connsiteY4" fmla="*/ 550843 h 583894"/>
              <a:gd name="connsiteX5" fmla="*/ 649995 w 649995"/>
              <a:gd name="connsiteY5" fmla="*/ 583894 h 58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995" h="583894">
                <a:moveTo>
                  <a:pt x="0" y="0"/>
                </a:moveTo>
                <a:cubicBezTo>
                  <a:pt x="89971" y="11016"/>
                  <a:pt x="179942" y="22033"/>
                  <a:pt x="242371" y="55084"/>
                </a:cubicBezTo>
                <a:cubicBezTo>
                  <a:pt x="304800" y="88135"/>
                  <a:pt x="339687" y="137711"/>
                  <a:pt x="374574" y="198304"/>
                </a:cubicBezTo>
                <a:cubicBezTo>
                  <a:pt x="409461" y="258897"/>
                  <a:pt x="420478" y="359885"/>
                  <a:pt x="451692" y="418641"/>
                </a:cubicBezTo>
                <a:cubicBezTo>
                  <a:pt x="482907" y="477398"/>
                  <a:pt x="528811" y="523301"/>
                  <a:pt x="561861" y="550843"/>
                </a:cubicBezTo>
                <a:cubicBezTo>
                  <a:pt x="594911" y="578385"/>
                  <a:pt x="622453" y="581139"/>
                  <a:pt x="649995" y="58389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0" name="Straight Connector 169"/>
          <p:cNvCxnSpPr>
            <a:endCxn id="167" idx="5"/>
          </p:cNvCxnSpPr>
          <p:nvPr/>
        </p:nvCxnSpPr>
        <p:spPr>
          <a:xfrm rot="10800000">
            <a:off x="6389097" y="2160587"/>
            <a:ext cx="1108853" cy="1588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Freeform 170"/>
          <p:cNvSpPr/>
          <p:nvPr/>
        </p:nvSpPr>
        <p:spPr>
          <a:xfrm flipV="1">
            <a:off x="928662" y="2897001"/>
            <a:ext cx="649995" cy="785818"/>
          </a:xfrm>
          <a:custGeom>
            <a:avLst/>
            <a:gdLst>
              <a:gd name="connsiteX0" fmla="*/ 0 w 649995"/>
              <a:gd name="connsiteY0" fmla="*/ 0 h 583894"/>
              <a:gd name="connsiteX1" fmla="*/ 242371 w 649995"/>
              <a:gd name="connsiteY1" fmla="*/ 55084 h 583894"/>
              <a:gd name="connsiteX2" fmla="*/ 374574 w 649995"/>
              <a:gd name="connsiteY2" fmla="*/ 198304 h 583894"/>
              <a:gd name="connsiteX3" fmla="*/ 451692 w 649995"/>
              <a:gd name="connsiteY3" fmla="*/ 418641 h 583894"/>
              <a:gd name="connsiteX4" fmla="*/ 561861 w 649995"/>
              <a:gd name="connsiteY4" fmla="*/ 550843 h 583894"/>
              <a:gd name="connsiteX5" fmla="*/ 649995 w 649995"/>
              <a:gd name="connsiteY5" fmla="*/ 583894 h 58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995" h="583894">
                <a:moveTo>
                  <a:pt x="0" y="0"/>
                </a:moveTo>
                <a:cubicBezTo>
                  <a:pt x="89971" y="11016"/>
                  <a:pt x="179942" y="22033"/>
                  <a:pt x="242371" y="55084"/>
                </a:cubicBezTo>
                <a:cubicBezTo>
                  <a:pt x="304800" y="88135"/>
                  <a:pt x="339687" y="137711"/>
                  <a:pt x="374574" y="198304"/>
                </a:cubicBezTo>
                <a:cubicBezTo>
                  <a:pt x="409461" y="258897"/>
                  <a:pt x="420478" y="359885"/>
                  <a:pt x="451692" y="418641"/>
                </a:cubicBezTo>
                <a:cubicBezTo>
                  <a:pt x="482907" y="477398"/>
                  <a:pt x="528811" y="523301"/>
                  <a:pt x="561861" y="550843"/>
                </a:cubicBezTo>
                <a:cubicBezTo>
                  <a:pt x="594911" y="578385"/>
                  <a:pt x="622453" y="581139"/>
                  <a:pt x="649995" y="58389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Freeform 171"/>
          <p:cNvSpPr/>
          <p:nvPr/>
        </p:nvSpPr>
        <p:spPr>
          <a:xfrm>
            <a:off x="928662" y="742844"/>
            <a:ext cx="649995" cy="785818"/>
          </a:xfrm>
          <a:custGeom>
            <a:avLst/>
            <a:gdLst>
              <a:gd name="connsiteX0" fmla="*/ 0 w 649995"/>
              <a:gd name="connsiteY0" fmla="*/ 0 h 583894"/>
              <a:gd name="connsiteX1" fmla="*/ 242371 w 649995"/>
              <a:gd name="connsiteY1" fmla="*/ 55084 h 583894"/>
              <a:gd name="connsiteX2" fmla="*/ 374574 w 649995"/>
              <a:gd name="connsiteY2" fmla="*/ 198304 h 583894"/>
              <a:gd name="connsiteX3" fmla="*/ 451692 w 649995"/>
              <a:gd name="connsiteY3" fmla="*/ 418641 h 583894"/>
              <a:gd name="connsiteX4" fmla="*/ 561861 w 649995"/>
              <a:gd name="connsiteY4" fmla="*/ 550843 h 583894"/>
              <a:gd name="connsiteX5" fmla="*/ 649995 w 649995"/>
              <a:gd name="connsiteY5" fmla="*/ 583894 h 58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995" h="583894">
                <a:moveTo>
                  <a:pt x="0" y="0"/>
                </a:moveTo>
                <a:cubicBezTo>
                  <a:pt x="89971" y="11016"/>
                  <a:pt x="179942" y="22033"/>
                  <a:pt x="242371" y="55084"/>
                </a:cubicBezTo>
                <a:cubicBezTo>
                  <a:pt x="304800" y="88135"/>
                  <a:pt x="339687" y="137711"/>
                  <a:pt x="374574" y="198304"/>
                </a:cubicBezTo>
                <a:cubicBezTo>
                  <a:pt x="409461" y="258897"/>
                  <a:pt x="420478" y="359885"/>
                  <a:pt x="451692" y="418641"/>
                </a:cubicBezTo>
                <a:cubicBezTo>
                  <a:pt x="482907" y="477398"/>
                  <a:pt x="528811" y="523301"/>
                  <a:pt x="561861" y="550843"/>
                </a:cubicBezTo>
                <a:cubicBezTo>
                  <a:pt x="594911" y="578385"/>
                  <a:pt x="622453" y="581139"/>
                  <a:pt x="649995" y="583894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Straight Connector 172"/>
          <p:cNvCxnSpPr/>
          <p:nvPr/>
        </p:nvCxnSpPr>
        <p:spPr>
          <a:xfrm rot="16200000" flipV="1">
            <a:off x="2536016" y="1635820"/>
            <a:ext cx="714380" cy="5000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>
            <a:off x="2536016" y="1635821"/>
            <a:ext cx="714380" cy="5000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>
            <a:off x="2536016" y="2267745"/>
            <a:ext cx="642943" cy="5715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571604" y="12197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Upper</a:t>
            </a:r>
            <a:endParaRPr lang="en-GB" i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1609991" y="1935601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Middle</a:t>
            </a:r>
            <a:endParaRPr lang="en-GB" i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1571604" y="2589215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Lower</a:t>
            </a:r>
            <a:endParaRPr lang="en-GB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3568859" y="1219751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Lateral</a:t>
            </a:r>
            <a:endParaRPr lang="en-GB" i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3497421" y="1918903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Posterior</a:t>
            </a:r>
            <a:endParaRPr lang="en-GB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3568859" y="2589215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Medial</a:t>
            </a:r>
            <a:endParaRPr lang="en-GB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785786" y="38677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Roots</a:t>
            </a:r>
            <a:endParaRPr lang="en-GB" i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1571604" y="386779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Trunks</a:t>
            </a:r>
            <a:endParaRPr lang="en-GB" i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2357422" y="386779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Divisions</a:t>
            </a:r>
            <a:endParaRPr lang="en-GB" i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3571868" y="374637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Cords</a:t>
            </a:r>
            <a:endParaRPr lang="en-GB" i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5000628" y="386779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Branches</a:t>
            </a:r>
            <a:endParaRPr lang="en-GB" i="1" dirty="0"/>
          </a:p>
        </p:txBody>
      </p:sp>
      <p:sp>
        <p:nvSpPr>
          <p:cNvPr id="187" name="Arc 186"/>
          <p:cNvSpPr/>
          <p:nvPr/>
        </p:nvSpPr>
        <p:spPr>
          <a:xfrm>
            <a:off x="6715140" y="2874967"/>
            <a:ext cx="642942" cy="928694"/>
          </a:xfrm>
          <a:prstGeom prst="arc">
            <a:avLst>
              <a:gd name="adj1" fmla="val 16200000"/>
              <a:gd name="adj2" fmla="val 1884492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Arc 187"/>
          <p:cNvSpPr/>
          <p:nvPr/>
        </p:nvSpPr>
        <p:spPr>
          <a:xfrm>
            <a:off x="6286512" y="2874967"/>
            <a:ext cx="642942" cy="928694"/>
          </a:xfrm>
          <a:prstGeom prst="arc">
            <a:avLst>
              <a:gd name="adj1" fmla="val 16200000"/>
              <a:gd name="adj2" fmla="val 1884492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Arc 188"/>
          <p:cNvSpPr/>
          <p:nvPr/>
        </p:nvSpPr>
        <p:spPr>
          <a:xfrm flipV="1">
            <a:off x="4214810" y="1303331"/>
            <a:ext cx="642942" cy="928694"/>
          </a:xfrm>
          <a:prstGeom prst="arc">
            <a:avLst>
              <a:gd name="adj1" fmla="val 16200000"/>
              <a:gd name="adj2" fmla="val 1884492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TextBox 189"/>
          <p:cNvSpPr txBox="1"/>
          <p:nvPr/>
        </p:nvSpPr>
        <p:spPr>
          <a:xfrm>
            <a:off x="4660136" y="1753993"/>
            <a:ext cx="483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/>
              <a:t>ax</a:t>
            </a:r>
            <a:r>
              <a:rPr lang="en-GB" sz="1600" dirty="0" smtClean="0"/>
              <a:t>.</a:t>
            </a:r>
            <a:endParaRPr lang="en-GB" sz="1600" dirty="0"/>
          </a:p>
        </p:txBody>
      </p:sp>
      <p:sp>
        <p:nvSpPr>
          <p:cNvPr id="191" name="TextBox 190"/>
          <p:cNvSpPr txBox="1"/>
          <p:nvPr/>
        </p:nvSpPr>
        <p:spPr>
          <a:xfrm>
            <a:off x="6572264" y="2979112"/>
            <a:ext cx="642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m</a:t>
            </a:r>
            <a:r>
              <a:rPr lang="en-GB" sz="1600" dirty="0" smtClean="0"/>
              <a:t>ed. cut. arm</a:t>
            </a:r>
            <a:endParaRPr lang="en-GB" sz="16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132750" y="2972664"/>
            <a:ext cx="868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m</a:t>
            </a:r>
            <a:r>
              <a:rPr lang="en-GB" sz="1600" dirty="0" smtClean="0"/>
              <a:t>ed. cut. </a:t>
            </a:r>
            <a:r>
              <a:rPr lang="en-GB" sz="1600" dirty="0" smtClean="0"/>
              <a:t>forearm</a:t>
            </a:r>
            <a:endParaRPr lang="en-GB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32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www.computer-junkies.co.uk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Kenneth Baillie</dc:creator>
  <cp:lastModifiedBy>Kenneth Baillie</cp:lastModifiedBy>
  <cp:revision>19</cp:revision>
  <dcterms:created xsi:type="dcterms:W3CDTF">2008-12-04T13:54:59Z</dcterms:created>
  <dcterms:modified xsi:type="dcterms:W3CDTF">2009-03-13T10:40:50Z</dcterms:modified>
</cp:coreProperties>
</file>