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1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00892" y="1643050"/>
            <a:ext cx="928694" cy="583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/>
          <a:srcRect t="63915"/>
          <a:stretch>
            <a:fillRect/>
          </a:stretch>
        </p:blipFill>
        <p:spPr bwMode="auto">
          <a:xfrm>
            <a:off x="6261112" y="4143380"/>
            <a:ext cx="2476500" cy="110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/>
          <a:srcRect t="63915"/>
          <a:stretch>
            <a:fillRect/>
          </a:stretch>
        </p:blipFill>
        <p:spPr bwMode="auto">
          <a:xfrm>
            <a:off x="3189278" y="4156080"/>
            <a:ext cx="2476500" cy="110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3915"/>
          <a:stretch>
            <a:fillRect/>
          </a:stretch>
        </p:blipFill>
        <p:spPr bwMode="auto">
          <a:xfrm>
            <a:off x="260320" y="4156080"/>
            <a:ext cx="2476500" cy="110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285720" y="2214554"/>
            <a:ext cx="2428892" cy="30003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42976" y="1643050"/>
            <a:ext cx="714380" cy="583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572398" y="1928008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57224" y="1928802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85852" y="1465586"/>
            <a:ext cx="144464" cy="1071570"/>
            <a:chOff x="2143108" y="1357298"/>
            <a:chExt cx="144464" cy="1071570"/>
          </a:xfrm>
        </p:grpSpPr>
        <p:sp>
          <p:nvSpPr>
            <p:cNvPr id="11" name="Rectangle 10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570016" y="1465586"/>
            <a:ext cx="144464" cy="1071570"/>
            <a:chOff x="2143108" y="1357298"/>
            <a:chExt cx="144464" cy="1071570"/>
          </a:xfrm>
        </p:grpSpPr>
        <p:sp>
          <p:nvSpPr>
            <p:cNvPr id="20" name="Rectangle 19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214678" y="2214554"/>
            <a:ext cx="2428892" cy="30003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071934" y="1643050"/>
            <a:ext cx="714380" cy="583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4501356" y="1928008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786182" y="1928802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214810" y="1428736"/>
            <a:ext cx="144464" cy="1071570"/>
            <a:chOff x="2143108" y="1357298"/>
            <a:chExt cx="144464" cy="1071570"/>
          </a:xfrm>
        </p:grpSpPr>
        <p:sp>
          <p:nvSpPr>
            <p:cNvPr id="28" name="Rectangle 27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498974" y="1465586"/>
            <a:ext cx="144464" cy="1071570"/>
            <a:chOff x="2143108" y="1357298"/>
            <a:chExt cx="144464" cy="1071570"/>
          </a:xfrm>
        </p:grpSpPr>
        <p:sp>
          <p:nvSpPr>
            <p:cNvPr id="32" name="Rectangle 31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34"/>
          <p:cNvSpPr/>
          <p:nvPr/>
        </p:nvSpPr>
        <p:spPr>
          <a:xfrm>
            <a:off x="6286512" y="2214554"/>
            <a:ext cx="2428892" cy="30003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7657414" y="1928008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713632" y="1928802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118196" y="1465586"/>
            <a:ext cx="144464" cy="1071570"/>
            <a:chOff x="2143108" y="1357298"/>
            <a:chExt cx="144464" cy="1071570"/>
          </a:xfrm>
        </p:grpSpPr>
        <p:sp>
          <p:nvSpPr>
            <p:cNvPr id="40" name="Rectangle 39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691128" y="1465586"/>
            <a:ext cx="144464" cy="1071570"/>
            <a:chOff x="2143108" y="1357298"/>
            <a:chExt cx="144464" cy="1071570"/>
          </a:xfrm>
        </p:grpSpPr>
        <p:sp>
          <p:nvSpPr>
            <p:cNvPr id="44" name="Rectangle 43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571472" y="5500702"/>
            <a:ext cx="1785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FLUID TRAP</a:t>
            </a:r>
            <a:endParaRPr lang="en-GB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071802" y="5500702"/>
            <a:ext cx="2643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UNDERWATER SEAL</a:t>
            </a:r>
            <a:endParaRPr lang="en-GB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00826" y="5500702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SUCTION</a:t>
            </a:r>
            <a:endParaRPr lang="en-GB" sz="3200" b="1" dirty="0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2720120" y="3085210"/>
            <a:ext cx="3273401" cy="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578975" y="3072510"/>
            <a:ext cx="3273401" cy="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4500562" y="1236133"/>
            <a:ext cx="2772000" cy="338667"/>
          </a:xfrm>
          <a:custGeom>
            <a:avLst/>
            <a:gdLst>
              <a:gd name="connsiteX0" fmla="*/ 4233 w 3018366"/>
              <a:gd name="connsiteY0" fmla="*/ 338667 h 338667"/>
              <a:gd name="connsiteX1" fmla="*/ 4233 w 3018366"/>
              <a:gd name="connsiteY1" fmla="*/ 198967 h 338667"/>
              <a:gd name="connsiteX2" fmla="*/ 29633 w 3018366"/>
              <a:gd name="connsiteY2" fmla="*/ 97367 h 338667"/>
              <a:gd name="connsiteX3" fmla="*/ 105833 w 3018366"/>
              <a:gd name="connsiteY3" fmla="*/ 21167 h 338667"/>
              <a:gd name="connsiteX4" fmla="*/ 309033 w 3018366"/>
              <a:gd name="connsiteY4" fmla="*/ 8467 h 338667"/>
              <a:gd name="connsiteX5" fmla="*/ 2556933 w 3018366"/>
              <a:gd name="connsiteY5" fmla="*/ 8467 h 338667"/>
              <a:gd name="connsiteX6" fmla="*/ 2912533 w 3018366"/>
              <a:gd name="connsiteY6" fmla="*/ 8467 h 338667"/>
              <a:gd name="connsiteX7" fmla="*/ 3001433 w 3018366"/>
              <a:gd name="connsiteY7" fmla="*/ 59267 h 338667"/>
              <a:gd name="connsiteX8" fmla="*/ 3014133 w 3018366"/>
              <a:gd name="connsiteY8" fmla="*/ 122767 h 338667"/>
              <a:gd name="connsiteX9" fmla="*/ 3014133 w 3018366"/>
              <a:gd name="connsiteY9" fmla="*/ 2370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8366" h="338667">
                <a:moveTo>
                  <a:pt x="4233" y="338667"/>
                </a:moveTo>
                <a:cubicBezTo>
                  <a:pt x="2116" y="288925"/>
                  <a:pt x="0" y="239184"/>
                  <a:pt x="4233" y="198967"/>
                </a:cubicBezTo>
                <a:cubicBezTo>
                  <a:pt x="8466" y="158750"/>
                  <a:pt x="12700" y="127000"/>
                  <a:pt x="29633" y="97367"/>
                </a:cubicBezTo>
                <a:cubicBezTo>
                  <a:pt x="46566" y="67734"/>
                  <a:pt x="59266" y="35984"/>
                  <a:pt x="105833" y="21167"/>
                </a:cubicBezTo>
                <a:cubicBezTo>
                  <a:pt x="152400" y="6350"/>
                  <a:pt x="309033" y="8467"/>
                  <a:pt x="309033" y="8467"/>
                </a:cubicBezTo>
                <a:lnTo>
                  <a:pt x="2556933" y="8467"/>
                </a:lnTo>
                <a:cubicBezTo>
                  <a:pt x="2990850" y="8467"/>
                  <a:pt x="2838450" y="0"/>
                  <a:pt x="2912533" y="8467"/>
                </a:cubicBezTo>
                <a:cubicBezTo>
                  <a:pt x="2986616" y="16934"/>
                  <a:pt x="2984500" y="40217"/>
                  <a:pt x="3001433" y="59267"/>
                </a:cubicBezTo>
                <a:cubicBezTo>
                  <a:pt x="3018366" y="78317"/>
                  <a:pt x="3012016" y="93134"/>
                  <a:pt x="3014133" y="122767"/>
                </a:cubicBezTo>
                <a:cubicBezTo>
                  <a:pt x="3016250" y="152400"/>
                  <a:pt x="3015191" y="194733"/>
                  <a:pt x="3014133" y="23706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4640262" y="1375833"/>
            <a:ext cx="2484000" cy="338667"/>
          </a:xfrm>
          <a:custGeom>
            <a:avLst/>
            <a:gdLst>
              <a:gd name="connsiteX0" fmla="*/ 4233 w 3018366"/>
              <a:gd name="connsiteY0" fmla="*/ 338667 h 338667"/>
              <a:gd name="connsiteX1" fmla="*/ 4233 w 3018366"/>
              <a:gd name="connsiteY1" fmla="*/ 198967 h 338667"/>
              <a:gd name="connsiteX2" fmla="*/ 29633 w 3018366"/>
              <a:gd name="connsiteY2" fmla="*/ 97367 h 338667"/>
              <a:gd name="connsiteX3" fmla="*/ 105833 w 3018366"/>
              <a:gd name="connsiteY3" fmla="*/ 21167 h 338667"/>
              <a:gd name="connsiteX4" fmla="*/ 309033 w 3018366"/>
              <a:gd name="connsiteY4" fmla="*/ 8467 h 338667"/>
              <a:gd name="connsiteX5" fmla="*/ 2556933 w 3018366"/>
              <a:gd name="connsiteY5" fmla="*/ 8467 h 338667"/>
              <a:gd name="connsiteX6" fmla="*/ 2912533 w 3018366"/>
              <a:gd name="connsiteY6" fmla="*/ 8467 h 338667"/>
              <a:gd name="connsiteX7" fmla="*/ 3001433 w 3018366"/>
              <a:gd name="connsiteY7" fmla="*/ 59267 h 338667"/>
              <a:gd name="connsiteX8" fmla="*/ 3014133 w 3018366"/>
              <a:gd name="connsiteY8" fmla="*/ 122767 h 338667"/>
              <a:gd name="connsiteX9" fmla="*/ 3014133 w 3018366"/>
              <a:gd name="connsiteY9" fmla="*/ 2370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8366" h="338667">
                <a:moveTo>
                  <a:pt x="4233" y="338667"/>
                </a:moveTo>
                <a:cubicBezTo>
                  <a:pt x="2116" y="288925"/>
                  <a:pt x="0" y="239184"/>
                  <a:pt x="4233" y="198967"/>
                </a:cubicBezTo>
                <a:cubicBezTo>
                  <a:pt x="8466" y="158750"/>
                  <a:pt x="12700" y="127000"/>
                  <a:pt x="29633" y="97367"/>
                </a:cubicBezTo>
                <a:cubicBezTo>
                  <a:pt x="46566" y="67734"/>
                  <a:pt x="59266" y="35984"/>
                  <a:pt x="105833" y="21167"/>
                </a:cubicBezTo>
                <a:cubicBezTo>
                  <a:pt x="152400" y="6350"/>
                  <a:pt x="309033" y="8467"/>
                  <a:pt x="309033" y="8467"/>
                </a:cubicBezTo>
                <a:lnTo>
                  <a:pt x="2556933" y="8467"/>
                </a:lnTo>
                <a:cubicBezTo>
                  <a:pt x="2990850" y="8467"/>
                  <a:pt x="2838450" y="0"/>
                  <a:pt x="2912533" y="8467"/>
                </a:cubicBezTo>
                <a:cubicBezTo>
                  <a:pt x="2986616" y="16934"/>
                  <a:pt x="2984500" y="40217"/>
                  <a:pt x="3001433" y="59267"/>
                </a:cubicBezTo>
                <a:cubicBezTo>
                  <a:pt x="3018366" y="78317"/>
                  <a:pt x="3012016" y="93134"/>
                  <a:pt x="3014133" y="122767"/>
                </a:cubicBezTo>
                <a:cubicBezTo>
                  <a:pt x="3016250" y="152400"/>
                  <a:pt x="3015191" y="194733"/>
                  <a:pt x="3014133" y="23706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>
            <a:off x="1571604" y="1223946"/>
            <a:ext cx="2793600" cy="338667"/>
          </a:xfrm>
          <a:custGeom>
            <a:avLst/>
            <a:gdLst>
              <a:gd name="connsiteX0" fmla="*/ 4233 w 3018366"/>
              <a:gd name="connsiteY0" fmla="*/ 338667 h 338667"/>
              <a:gd name="connsiteX1" fmla="*/ 4233 w 3018366"/>
              <a:gd name="connsiteY1" fmla="*/ 198967 h 338667"/>
              <a:gd name="connsiteX2" fmla="*/ 29633 w 3018366"/>
              <a:gd name="connsiteY2" fmla="*/ 97367 h 338667"/>
              <a:gd name="connsiteX3" fmla="*/ 105833 w 3018366"/>
              <a:gd name="connsiteY3" fmla="*/ 21167 h 338667"/>
              <a:gd name="connsiteX4" fmla="*/ 309033 w 3018366"/>
              <a:gd name="connsiteY4" fmla="*/ 8467 h 338667"/>
              <a:gd name="connsiteX5" fmla="*/ 2556933 w 3018366"/>
              <a:gd name="connsiteY5" fmla="*/ 8467 h 338667"/>
              <a:gd name="connsiteX6" fmla="*/ 2912533 w 3018366"/>
              <a:gd name="connsiteY6" fmla="*/ 8467 h 338667"/>
              <a:gd name="connsiteX7" fmla="*/ 3001433 w 3018366"/>
              <a:gd name="connsiteY7" fmla="*/ 59267 h 338667"/>
              <a:gd name="connsiteX8" fmla="*/ 3014133 w 3018366"/>
              <a:gd name="connsiteY8" fmla="*/ 122767 h 338667"/>
              <a:gd name="connsiteX9" fmla="*/ 3014133 w 3018366"/>
              <a:gd name="connsiteY9" fmla="*/ 2370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8366" h="338667">
                <a:moveTo>
                  <a:pt x="4233" y="338667"/>
                </a:moveTo>
                <a:cubicBezTo>
                  <a:pt x="2116" y="288925"/>
                  <a:pt x="0" y="239184"/>
                  <a:pt x="4233" y="198967"/>
                </a:cubicBezTo>
                <a:cubicBezTo>
                  <a:pt x="8466" y="158750"/>
                  <a:pt x="12700" y="127000"/>
                  <a:pt x="29633" y="97367"/>
                </a:cubicBezTo>
                <a:cubicBezTo>
                  <a:pt x="46566" y="67734"/>
                  <a:pt x="59266" y="35984"/>
                  <a:pt x="105833" y="21167"/>
                </a:cubicBezTo>
                <a:cubicBezTo>
                  <a:pt x="152400" y="6350"/>
                  <a:pt x="309033" y="8467"/>
                  <a:pt x="309033" y="8467"/>
                </a:cubicBezTo>
                <a:lnTo>
                  <a:pt x="2556933" y="8467"/>
                </a:lnTo>
                <a:cubicBezTo>
                  <a:pt x="2990850" y="8467"/>
                  <a:pt x="2838450" y="0"/>
                  <a:pt x="2912533" y="8467"/>
                </a:cubicBezTo>
                <a:cubicBezTo>
                  <a:pt x="2986616" y="16934"/>
                  <a:pt x="2984500" y="40217"/>
                  <a:pt x="3001433" y="59267"/>
                </a:cubicBezTo>
                <a:cubicBezTo>
                  <a:pt x="3018366" y="78317"/>
                  <a:pt x="3012016" y="93134"/>
                  <a:pt x="3014133" y="122767"/>
                </a:cubicBezTo>
                <a:cubicBezTo>
                  <a:pt x="3016250" y="152400"/>
                  <a:pt x="3015191" y="194733"/>
                  <a:pt x="3014133" y="23706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1698604" y="1363646"/>
            <a:ext cx="2520000" cy="338667"/>
          </a:xfrm>
          <a:custGeom>
            <a:avLst/>
            <a:gdLst>
              <a:gd name="connsiteX0" fmla="*/ 4233 w 3018366"/>
              <a:gd name="connsiteY0" fmla="*/ 338667 h 338667"/>
              <a:gd name="connsiteX1" fmla="*/ 4233 w 3018366"/>
              <a:gd name="connsiteY1" fmla="*/ 198967 h 338667"/>
              <a:gd name="connsiteX2" fmla="*/ 29633 w 3018366"/>
              <a:gd name="connsiteY2" fmla="*/ 97367 h 338667"/>
              <a:gd name="connsiteX3" fmla="*/ 105833 w 3018366"/>
              <a:gd name="connsiteY3" fmla="*/ 21167 h 338667"/>
              <a:gd name="connsiteX4" fmla="*/ 309033 w 3018366"/>
              <a:gd name="connsiteY4" fmla="*/ 8467 h 338667"/>
              <a:gd name="connsiteX5" fmla="*/ 2556933 w 3018366"/>
              <a:gd name="connsiteY5" fmla="*/ 8467 h 338667"/>
              <a:gd name="connsiteX6" fmla="*/ 2912533 w 3018366"/>
              <a:gd name="connsiteY6" fmla="*/ 8467 h 338667"/>
              <a:gd name="connsiteX7" fmla="*/ 3001433 w 3018366"/>
              <a:gd name="connsiteY7" fmla="*/ 59267 h 338667"/>
              <a:gd name="connsiteX8" fmla="*/ 3014133 w 3018366"/>
              <a:gd name="connsiteY8" fmla="*/ 122767 h 338667"/>
              <a:gd name="connsiteX9" fmla="*/ 3014133 w 3018366"/>
              <a:gd name="connsiteY9" fmla="*/ 2370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8366" h="338667">
                <a:moveTo>
                  <a:pt x="4233" y="338667"/>
                </a:moveTo>
                <a:cubicBezTo>
                  <a:pt x="2116" y="288925"/>
                  <a:pt x="0" y="239184"/>
                  <a:pt x="4233" y="198967"/>
                </a:cubicBezTo>
                <a:cubicBezTo>
                  <a:pt x="8466" y="158750"/>
                  <a:pt x="12700" y="127000"/>
                  <a:pt x="29633" y="97367"/>
                </a:cubicBezTo>
                <a:cubicBezTo>
                  <a:pt x="46566" y="67734"/>
                  <a:pt x="59266" y="35984"/>
                  <a:pt x="105833" y="21167"/>
                </a:cubicBezTo>
                <a:cubicBezTo>
                  <a:pt x="152400" y="6350"/>
                  <a:pt x="309033" y="8467"/>
                  <a:pt x="309033" y="8467"/>
                </a:cubicBezTo>
                <a:lnTo>
                  <a:pt x="2556933" y="8467"/>
                </a:lnTo>
                <a:cubicBezTo>
                  <a:pt x="2990850" y="8467"/>
                  <a:pt x="2838450" y="0"/>
                  <a:pt x="2912533" y="8467"/>
                </a:cubicBezTo>
                <a:cubicBezTo>
                  <a:pt x="2986616" y="16934"/>
                  <a:pt x="2984500" y="40217"/>
                  <a:pt x="3001433" y="59267"/>
                </a:cubicBezTo>
                <a:cubicBezTo>
                  <a:pt x="3018366" y="78317"/>
                  <a:pt x="3012016" y="93134"/>
                  <a:pt x="3014133" y="122767"/>
                </a:cubicBezTo>
                <a:cubicBezTo>
                  <a:pt x="3016250" y="152400"/>
                  <a:pt x="3015191" y="194733"/>
                  <a:pt x="3014133" y="23706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up 61"/>
          <p:cNvGrpSpPr/>
          <p:nvPr/>
        </p:nvGrpSpPr>
        <p:grpSpPr>
          <a:xfrm>
            <a:off x="7415232" y="1474774"/>
            <a:ext cx="144464" cy="1071570"/>
            <a:chOff x="2143108" y="1357298"/>
            <a:chExt cx="144464" cy="1071570"/>
          </a:xfrm>
        </p:grpSpPr>
        <p:sp>
          <p:nvSpPr>
            <p:cNvPr id="63" name="Rectangle 62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rot="5400000">
            <a:off x="5922130" y="3005165"/>
            <a:ext cx="3273401" cy="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779145" y="3005165"/>
            <a:ext cx="3273401" cy="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>
            <a:off x="914400" y="469900"/>
            <a:ext cx="503767" cy="1003300"/>
          </a:xfrm>
          <a:custGeom>
            <a:avLst/>
            <a:gdLst>
              <a:gd name="connsiteX0" fmla="*/ 495300 w 503767"/>
              <a:gd name="connsiteY0" fmla="*/ 1003300 h 1003300"/>
              <a:gd name="connsiteX1" fmla="*/ 495300 w 503767"/>
              <a:gd name="connsiteY1" fmla="*/ 762000 h 1003300"/>
              <a:gd name="connsiteX2" fmla="*/ 444500 w 503767"/>
              <a:gd name="connsiteY2" fmla="*/ 520700 h 1003300"/>
              <a:gd name="connsiteX3" fmla="*/ 330200 w 503767"/>
              <a:gd name="connsiteY3" fmla="*/ 317500 h 1003300"/>
              <a:gd name="connsiteX4" fmla="*/ 0 w 503767"/>
              <a:gd name="connsiteY4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767" h="1003300">
                <a:moveTo>
                  <a:pt x="495300" y="1003300"/>
                </a:moveTo>
                <a:cubicBezTo>
                  <a:pt x="499533" y="922866"/>
                  <a:pt x="503767" y="842433"/>
                  <a:pt x="495300" y="762000"/>
                </a:cubicBezTo>
                <a:cubicBezTo>
                  <a:pt x="486833" y="681567"/>
                  <a:pt x="472017" y="594783"/>
                  <a:pt x="444500" y="520700"/>
                </a:cubicBezTo>
                <a:cubicBezTo>
                  <a:pt x="416983" y="446617"/>
                  <a:pt x="404283" y="404283"/>
                  <a:pt x="330200" y="317500"/>
                </a:cubicBezTo>
                <a:cubicBezTo>
                  <a:pt x="256117" y="230717"/>
                  <a:pt x="128058" y="115358"/>
                  <a:pt x="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>
            <a:off x="785786" y="571500"/>
            <a:ext cx="503767" cy="1003300"/>
          </a:xfrm>
          <a:custGeom>
            <a:avLst/>
            <a:gdLst>
              <a:gd name="connsiteX0" fmla="*/ 495300 w 503767"/>
              <a:gd name="connsiteY0" fmla="*/ 1003300 h 1003300"/>
              <a:gd name="connsiteX1" fmla="*/ 495300 w 503767"/>
              <a:gd name="connsiteY1" fmla="*/ 762000 h 1003300"/>
              <a:gd name="connsiteX2" fmla="*/ 444500 w 503767"/>
              <a:gd name="connsiteY2" fmla="*/ 520700 h 1003300"/>
              <a:gd name="connsiteX3" fmla="*/ 330200 w 503767"/>
              <a:gd name="connsiteY3" fmla="*/ 317500 h 1003300"/>
              <a:gd name="connsiteX4" fmla="*/ 0 w 503767"/>
              <a:gd name="connsiteY4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767" h="1003300">
                <a:moveTo>
                  <a:pt x="495300" y="1003300"/>
                </a:moveTo>
                <a:cubicBezTo>
                  <a:pt x="499533" y="922866"/>
                  <a:pt x="503767" y="842433"/>
                  <a:pt x="495300" y="762000"/>
                </a:cubicBezTo>
                <a:cubicBezTo>
                  <a:pt x="486833" y="681567"/>
                  <a:pt x="472017" y="594783"/>
                  <a:pt x="444500" y="520700"/>
                </a:cubicBezTo>
                <a:cubicBezTo>
                  <a:pt x="416983" y="446617"/>
                  <a:pt x="404283" y="404283"/>
                  <a:pt x="330200" y="317500"/>
                </a:cubicBezTo>
                <a:cubicBezTo>
                  <a:pt x="256117" y="230717"/>
                  <a:pt x="128058" y="115358"/>
                  <a:pt x="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eform 74"/>
          <p:cNvSpPr/>
          <p:nvPr/>
        </p:nvSpPr>
        <p:spPr>
          <a:xfrm flipH="1">
            <a:off x="7841747" y="635000"/>
            <a:ext cx="503767" cy="1003300"/>
          </a:xfrm>
          <a:custGeom>
            <a:avLst/>
            <a:gdLst>
              <a:gd name="connsiteX0" fmla="*/ 495300 w 503767"/>
              <a:gd name="connsiteY0" fmla="*/ 1003300 h 1003300"/>
              <a:gd name="connsiteX1" fmla="*/ 495300 w 503767"/>
              <a:gd name="connsiteY1" fmla="*/ 762000 h 1003300"/>
              <a:gd name="connsiteX2" fmla="*/ 444500 w 503767"/>
              <a:gd name="connsiteY2" fmla="*/ 520700 h 1003300"/>
              <a:gd name="connsiteX3" fmla="*/ 330200 w 503767"/>
              <a:gd name="connsiteY3" fmla="*/ 317500 h 1003300"/>
              <a:gd name="connsiteX4" fmla="*/ 0 w 503767"/>
              <a:gd name="connsiteY4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767" h="1003300">
                <a:moveTo>
                  <a:pt x="495300" y="1003300"/>
                </a:moveTo>
                <a:cubicBezTo>
                  <a:pt x="499533" y="922866"/>
                  <a:pt x="503767" y="842433"/>
                  <a:pt x="495300" y="762000"/>
                </a:cubicBezTo>
                <a:cubicBezTo>
                  <a:pt x="486833" y="681567"/>
                  <a:pt x="472017" y="594783"/>
                  <a:pt x="444500" y="520700"/>
                </a:cubicBezTo>
                <a:cubicBezTo>
                  <a:pt x="416983" y="446617"/>
                  <a:pt x="404283" y="404283"/>
                  <a:pt x="330200" y="317500"/>
                </a:cubicBezTo>
                <a:cubicBezTo>
                  <a:pt x="256117" y="230717"/>
                  <a:pt x="128058" y="115358"/>
                  <a:pt x="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eform 75"/>
          <p:cNvSpPr/>
          <p:nvPr/>
        </p:nvSpPr>
        <p:spPr>
          <a:xfrm flipH="1">
            <a:off x="7700433" y="584200"/>
            <a:ext cx="503767" cy="1003300"/>
          </a:xfrm>
          <a:custGeom>
            <a:avLst/>
            <a:gdLst>
              <a:gd name="connsiteX0" fmla="*/ 495300 w 503767"/>
              <a:gd name="connsiteY0" fmla="*/ 1003300 h 1003300"/>
              <a:gd name="connsiteX1" fmla="*/ 495300 w 503767"/>
              <a:gd name="connsiteY1" fmla="*/ 762000 h 1003300"/>
              <a:gd name="connsiteX2" fmla="*/ 444500 w 503767"/>
              <a:gd name="connsiteY2" fmla="*/ 520700 h 1003300"/>
              <a:gd name="connsiteX3" fmla="*/ 330200 w 503767"/>
              <a:gd name="connsiteY3" fmla="*/ 317500 h 1003300"/>
              <a:gd name="connsiteX4" fmla="*/ 0 w 503767"/>
              <a:gd name="connsiteY4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767" h="1003300">
                <a:moveTo>
                  <a:pt x="495300" y="1003300"/>
                </a:moveTo>
                <a:cubicBezTo>
                  <a:pt x="499533" y="922866"/>
                  <a:pt x="503767" y="842433"/>
                  <a:pt x="495300" y="762000"/>
                </a:cubicBezTo>
                <a:cubicBezTo>
                  <a:pt x="486833" y="681567"/>
                  <a:pt x="472017" y="594783"/>
                  <a:pt x="444500" y="520700"/>
                </a:cubicBezTo>
                <a:cubicBezTo>
                  <a:pt x="416983" y="446617"/>
                  <a:pt x="404283" y="404283"/>
                  <a:pt x="330200" y="317500"/>
                </a:cubicBezTo>
                <a:cubicBezTo>
                  <a:pt x="256117" y="230717"/>
                  <a:pt x="128058" y="115358"/>
                  <a:pt x="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14334" y="36192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8320114" y="331766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0" y="0"/>
            <a:ext cx="10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patient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12</cp:revision>
  <dcterms:created xsi:type="dcterms:W3CDTF">2009-04-05T13:44:25Z</dcterms:created>
  <dcterms:modified xsi:type="dcterms:W3CDTF">2009-04-19T16:43:15Z</dcterms:modified>
</cp:coreProperties>
</file>