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126047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-78" y="-924"/>
      </p:cViewPr>
      <p:guideLst>
        <p:guide orient="horz" pos="39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391564"/>
            <a:ext cx="2754075" cy="2701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714270"/>
            <a:ext cx="2268062" cy="3221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5" y="50478"/>
            <a:ext cx="729019" cy="10754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50478"/>
            <a:ext cx="2133058" cy="10754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6" y="809973"/>
            <a:ext cx="2754075" cy="250344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6" y="534244"/>
            <a:ext cx="2754075" cy="2757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6" y="294111"/>
            <a:ext cx="1431039" cy="83185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6" y="294111"/>
            <a:ext cx="1431039" cy="83185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282148"/>
            <a:ext cx="1431602" cy="1175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399734"/>
            <a:ext cx="1431602" cy="72623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282148"/>
            <a:ext cx="1432164" cy="1175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399734"/>
            <a:ext cx="1432164" cy="72623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7" y="50186"/>
            <a:ext cx="1065967" cy="21358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50186"/>
            <a:ext cx="1811300" cy="107578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7" y="263766"/>
            <a:ext cx="1065967" cy="862200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3" y="882334"/>
            <a:ext cx="1944053" cy="104164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3" y="112627"/>
            <a:ext cx="1944053" cy="75628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3" y="986497"/>
            <a:ext cx="1944053" cy="147931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7" y="50478"/>
            <a:ext cx="2916079" cy="210079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7" y="294111"/>
            <a:ext cx="2916079" cy="83185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1168274"/>
            <a:ext cx="756020" cy="67109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6/16/2009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1168274"/>
            <a:ext cx="1026028" cy="67109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1168274"/>
            <a:ext cx="756020" cy="67109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119846" y="98417"/>
            <a:ext cx="79701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H</a:t>
            </a:r>
            <a:r>
              <a:rPr kumimoji="0" lang="en-GB" sz="7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omocysteine</a:t>
            </a:r>
            <a:endParaRPr kumimoji="0" lang="en-GB" sz="3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40334" y="353551"/>
            <a:ext cx="68580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Methionine</a:t>
            </a:r>
            <a:r>
              <a:rPr kumimoji="0" lang="en-GB" sz="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7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synthetase</a:t>
            </a:r>
            <a:r>
              <a:rPr kumimoji="0" lang="en-GB" sz="7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+Vitamin B</a:t>
            </a:r>
            <a:r>
              <a:rPr kumimoji="0" lang="en-GB" sz="7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12</a:t>
            </a:r>
            <a:endParaRPr kumimoji="0" lang="en-GB" sz="1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62722" y="814810"/>
            <a:ext cx="56938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CH</a:t>
            </a:r>
            <a:r>
              <a:rPr kumimoji="0" lang="en-GB" sz="7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en-GB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–THF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262854" y="98417"/>
            <a:ext cx="62228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Methionine</a:t>
            </a:r>
            <a:endParaRPr kumimoji="0" lang="en-GB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120110" y="98417"/>
            <a:ext cx="46519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Myelin</a:t>
            </a:r>
            <a:endParaRPr kumimoji="0" lang="en-GB" sz="3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333692" y="814810"/>
            <a:ext cx="35779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THF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2128359" y="812797"/>
            <a:ext cx="92044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Pyrimidines</a:t>
            </a:r>
            <a:r>
              <a:rPr kumimoji="0" lang="en-GB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(DNA)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834358" y="207049"/>
            <a:ext cx="319441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00669" y="920973"/>
            <a:ext cx="319441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762788" y="-187335"/>
            <a:ext cx="571504" cy="571504"/>
          </a:xfrm>
          <a:prstGeom prst="arc">
            <a:avLst>
              <a:gd name="adj1" fmla="val 2088379"/>
              <a:gd name="adj2" fmla="val 862345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c 64"/>
          <p:cNvSpPr/>
          <p:nvPr/>
        </p:nvSpPr>
        <p:spPr>
          <a:xfrm flipV="1">
            <a:off x="762788" y="741359"/>
            <a:ext cx="571504" cy="571504"/>
          </a:xfrm>
          <a:prstGeom prst="arc">
            <a:avLst>
              <a:gd name="adj1" fmla="val 2088379"/>
              <a:gd name="adj2" fmla="val 862345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8</cp:revision>
  <dcterms:created xsi:type="dcterms:W3CDTF">2009-04-10T21:25:20Z</dcterms:created>
  <dcterms:modified xsi:type="dcterms:W3CDTF">2009-06-16T14:20:48Z</dcterms:modified>
</cp:coreProperties>
</file>