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Kenneth%20Baillie\My%20Documents\Laptop%20Synch\2.%20Books\Ryder%20FRCA\Figures\Ventilatory%20response%20curv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>
        <c:manualLayout>
          <c:layoutTarget val="inner"/>
          <c:xMode val="edge"/>
          <c:yMode val="edge"/>
          <c:x val="0.14106745819076294"/>
          <c:y val="5.9235371313879882E-2"/>
          <c:w val="0.82216130051806369"/>
          <c:h val="0.77692485540223466"/>
        </c:manualLayout>
      </c:layout>
      <c:scatterChart>
        <c:scatterStyle val="lineMarker"/>
        <c:ser>
          <c:idx val="0"/>
          <c:order val="0"/>
          <c:tx>
            <c:strRef>
              <c:f>CBF!$B$9</c:f>
              <c:strCache>
                <c:ptCount val="1"/>
                <c:pt idx="0">
                  <c:v>O2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CBF!$A$10:$A$132</c:f>
              <c:numCache>
                <c:formatCode>General</c:formatCode>
                <c:ptCount val="12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0.60000000000000009</c:v>
                </c:pt>
                <c:pt idx="7">
                  <c:v>0.70000000000000007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1.7000000000000002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8.2000000000000011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8.4999999999999911</c:v>
                </c:pt>
                <c:pt idx="86">
                  <c:v>8.5999999999999925</c:v>
                </c:pt>
                <c:pt idx="87">
                  <c:v>8.6999999999999922</c:v>
                </c:pt>
                <c:pt idx="88">
                  <c:v>8.7999999999999918</c:v>
                </c:pt>
                <c:pt idx="89">
                  <c:v>8.8999999999999915</c:v>
                </c:pt>
                <c:pt idx="90">
                  <c:v>8.9999999999999911</c:v>
                </c:pt>
                <c:pt idx="91">
                  <c:v>9.0999999999999925</c:v>
                </c:pt>
                <c:pt idx="92">
                  <c:v>9.1999999999999922</c:v>
                </c:pt>
                <c:pt idx="93">
                  <c:v>9.2999999999999918</c:v>
                </c:pt>
                <c:pt idx="94">
                  <c:v>9.3999999999999915</c:v>
                </c:pt>
                <c:pt idx="95">
                  <c:v>9.4999999999999911</c:v>
                </c:pt>
                <c:pt idx="96">
                  <c:v>9.5999999999999925</c:v>
                </c:pt>
                <c:pt idx="97">
                  <c:v>9.6999999999999922</c:v>
                </c:pt>
                <c:pt idx="98">
                  <c:v>9.7999999999999918</c:v>
                </c:pt>
                <c:pt idx="99">
                  <c:v>9.8999999999999915</c:v>
                </c:pt>
                <c:pt idx="100">
                  <c:v>9.9999999999999911</c:v>
                </c:pt>
                <c:pt idx="101">
                  <c:v>10.1</c:v>
                </c:pt>
                <c:pt idx="102">
                  <c:v>10.200000000000001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</c:numCache>
            </c:numRef>
          </c:xVal>
          <c:yVal>
            <c:numRef>
              <c:f>CBF!$I$10:$I$132</c:f>
              <c:numCache>
                <c:formatCode>General</c:formatCode>
                <c:ptCount val="123"/>
                <c:pt idx="0">
                  <c:v>200</c:v>
                </c:pt>
                <c:pt idx="1">
                  <c:v>198</c:v>
                </c:pt>
                <c:pt idx="2">
                  <c:v>196</c:v>
                </c:pt>
                <c:pt idx="3">
                  <c:v>194</c:v>
                </c:pt>
                <c:pt idx="4">
                  <c:v>192</c:v>
                </c:pt>
                <c:pt idx="5">
                  <c:v>190</c:v>
                </c:pt>
                <c:pt idx="6">
                  <c:v>188</c:v>
                </c:pt>
                <c:pt idx="7">
                  <c:v>186</c:v>
                </c:pt>
                <c:pt idx="8">
                  <c:v>184</c:v>
                </c:pt>
                <c:pt idx="9">
                  <c:v>182</c:v>
                </c:pt>
                <c:pt idx="10">
                  <c:v>180</c:v>
                </c:pt>
                <c:pt idx="11">
                  <c:v>178</c:v>
                </c:pt>
                <c:pt idx="12">
                  <c:v>176</c:v>
                </c:pt>
                <c:pt idx="13">
                  <c:v>174</c:v>
                </c:pt>
                <c:pt idx="14">
                  <c:v>172</c:v>
                </c:pt>
                <c:pt idx="15">
                  <c:v>170</c:v>
                </c:pt>
                <c:pt idx="16">
                  <c:v>168</c:v>
                </c:pt>
                <c:pt idx="17">
                  <c:v>166</c:v>
                </c:pt>
                <c:pt idx="18">
                  <c:v>164</c:v>
                </c:pt>
                <c:pt idx="19">
                  <c:v>162</c:v>
                </c:pt>
                <c:pt idx="20">
                  <c:v>160</c:v>
                </c:pt>
                <c:pt idx="21">
                  <c:v>158</c:v>
                </c:pt>
                <c:pt idx="22">
                  <c:v>156</c:v>
                </c:pt>
                <c:pt idx="23">
                  <c:v>154</c:v>
                </c:pt>
                <c:pt idx="24">
                  <c:v>152</c:v>
                </c:pt>
                <c:pt idx="25">
                  <c:v>150</c:v>
                </c:pt>
                <c:pt idx="26">
                  <c:v>148</c:v>
                </c:pt>
                <c:pt idx="27">
                  <c:v>146</c:v>
                </c:pt>
                <c:pt idx="28">
                  <c:v>144</c:v>
                </c:pt>
                <c:pt idx="29">
                  <c:v>142</c:v>
                </c:pt>
                <c:pt idx="30">
                  <c:v>140</c:v>
                </c:pt>
                <c:pt idx="31">
                  <c:v>138</c:v>
                </c:pt>
                <c:pt idx="32">
                  <c:v>136</c:v>
                </c:pt>
                <c:pt idx="33">
                  <c:v>134</c:v>
                </c:pt>
                <c:pt idx="34">
                  <c:v>132</c:v>
                </c:pt>
                <c:pt idx="35">
                  <c:v>130</c:v>
                </c:pt>
                <c:pt idx="36">
                  <c:v>128</c:v>
                </c:pt>
                <c:pt idx="37">
                  <c:v>126</c:v>
                </c:pt>
                <c:pt idx="38">
                  <c:v>124</c:v>
                </c:pt>
                <c:pt idx="39">
                  <c:v>122</c:v>
                </c:pt>
                <c:pt idx="40">
                  <c:v>120</c:v>
                </c:pt>
                <c:pt idx="41">
                  <c:v>118</c:v>
                </c:pt>
                <c:pt idx="42">
                  <c:v>116</c:v>
                </c:pt>
                <c:pt idx="43">
                  <c:v>114</c:v>
                </c:pt>
                <c:pt idx="44">
                  <c:v>112</c:v>
                </c:pt>
                <c:pt idx="45">
                  <c:v>110</c:v>
                </c:pt>
                <c:pt idx="46">
                  <c:v>108</c:v>
                </c:pt>
                <c:pt idx="47">
                  <c:v>106</c:v>
                </c:pt>
                <c:pt idx="48">
                  <c:v>104</c:v>
                </c:pt>
                <c:pt idx="49">
                  <c:v>102</c:v>
                </c:pt>
                <c:pt idx="50">
                  <c:v>100</c:v>
                </c:pt>
                <c:pt idx="51">
                  <c:v>98</c:v>
                </c:pt>
                <c:pt idx="52">
                  <c:v>96</c:v>
                </c:pt>
                <c:pt idx="53">
                  <c:v>94</c:v>
                </c:pt>
                <c:pt idx="54">
                  <c:v>92</c:v>
                </c:pt>
                <c:pt idx="55">
                  <c:v>90</c:v>
                </c:pt>
                <c:pt idx="56">
                  <c:v>88</c:v>
                </c:pt>
                <c:pt idx="57">
                  <c:v>86</c:v>
                </c:pt>
                <c:pt idx="58">
                  <c:v>84</c:v>
                </c:pt>
                <c:pt idx="59">
                  <c:v>82</c:v>
                </c:pt>
                <c:pt idx="60">
                  <c:v>80</c:v>
                </c:pt>
                <c:pt idx="61">
                  <c:v>78</c:v>
                </c:pt>
                <c:pt idx="62">
                  <c:v>76</c:v>
                </c:pt>
                <c:pt idx="63">
                  <c:v>74</c:v>
                </c:pt>
                <c:pt idx="64">
                  <c:v>72</c:v>
                </c:pt>
                <c:pt idx="65">
                  <c:v>70.100000000000009</c:v>
                </c:pt>
                <c:pt idx="66">
                  <c:v>68.300000000000011</c:v>
                </c:pt>
                <c:pt idx="67">
                  <c:v>66.300000000000011</c:v>
                </c:pt>
                <c:pt idx="68">
                  <c:v>64.600000000000009</c:v>
                </c:pt>
                <c:pt idx="69">
                  <c:v>63.000000000000014</c:v>
                </c:pt>
                <c:pt idx="70">
                  <c:v>61.000000000000014</c:v>
                </c:pt>
                <c:pt idx="71">
                  <c:v>59.500000000000021</c:v>
                </c:pt>
                <c:pt idx="72">
                  <c:v>58.100000000000016</c:v>
                </c:pt>
                <c:pt idx="73">
                  <c:v>56.100000000000016</c:v>
                </c:pt>
                <c:pt idx="74">
                  <c:v>54.800000000000004</c:v>
                </c:pt>
                <c:pt idx="75">
                  <c:v>53.600000000000016</c:v>
                </c:pt>
                <c:pt idx="76">
                  <c:v>53.600000000000016</c:v>
                </c:pt>
                <c:pt idx="77">
                  <c:v>52.500000000000007</c:v>
                </c:pt>
                <c:pt idx="78">
                  <c:v>51.500000000000014</c:v>
                </c:pt>
                <c:pt idx="79">
                  <c:v>51.500000000000014</c:v>
                </c:pt>
                <c:pt idx="80">
                  <c:v>50.600000000000016</c:v>
                </c:pt>
                <c:pt idx="81">
                  <c:v>49.800000000000011</c:v>
                </c:pt>
                <c:pt idx="82">
                  <c:v>49.800000000000011</c:v>
                </c:pt>
                <c:pt idx="83">
                  <c:v>49.100000000000009</c:v>
                </c:pt>
                <c:pt idx="84">
                  <c:v>48.500000000000014</c:v>
                </c:pt>
                <c:pt idx="85">
                  <c:v>48.500000000000014</c:v>
                </c:pt>
                <c:pt idx="86">
                  <c:v>48.000000000000007</c:v>
                </c:pt>
                <c:pt idx="87">
                  <c:v>47.600000000000009</c:v>
                </c:pt>
                <c:pt idx="88">
                  <c:v>47.600000000000009</c:v>
                </c:pt>
                <c:pt idx="89">
                  <c:v>47.300000000000004</c:v>
                </c:pt>
                <c:pt idx="90">
                  <c:v>47.100000000000009</c:v>
                </c:pt>
                <c:pt idx="91">
                  <c:v>47.100000000000009</c:v>
                </c:pt>
                <c:pt idx="92">
                  <c:v>47.000000000000007</c:v>
                </c:pt>
                <c:pt idx="93">
                  <c:v>47.000000000000007</c:v>
                </c:pt>
                <c:pt idx="94">
                  <c:v>47.000000000000007</c:v>
                </c:pt>
                <c:pt idx="95">
                  <c:v>47.000000000000007</c:v>
                </c:pt>
                <c:pt idx="96">
                  <c:v>47.000000000000007</c:v>
                </c:pt>
                <c:pt idx="97">
                  <c:v>47.000000000000007</c:v>
                </c:pt>
                <c:pt idx="98">
                  <c:v>47.000000000000007</c:v>
                </c:pt>
                <c:pt idx="99">
                  <c:v>47.000000000000007</c:v>
                </c:pt>
                <c:pt idx="100">
                  <c:v>47.000000000000007</c:v>
                </c:pt>
                <c:pt idx="101">
                  <c:v>47.000000000000007</c:v>
                </c:pt>
                <c:pt idx="102">
                  <c:v>47.000000000000007</c:v>
                </c:pt>
                <c:pt idx="103">
                  <c:v>47.000000000000007</c:v>
                </c:pt>
                <c:pt idx="104">
                  <c:v>47.000000000000007</c:v>
                </c:pt>
                <c:pt idx="105">
                  <c:v>47.000000000000007</c:v>
                </c:pt>
                <c:pt idx="106">
                  <c:v>47.000000000000007</c:v>
                </c:pt>
                <c:pt idx="107">
                  <c:v>47.000000000000007</c:v>
                </c:pt>
                <c:pt idx="108">
                  <c:v>47.000000000000007</c:v>
                </c:pt>
                <c:pt idx="109">
                  <c:v>47.000000000000007</c:v>
                </c:pt>
                <c:pt idx="110">
                  <c:v>47.000000000000007</c:v>
                </c:pt>
                <c:pt idx="111">
                  <c:v>47.000000000000007</c:v>
                </c:pt>
                <c:pt idx="112">
                  <c:v>47.000000000000007</c:v>
                </c:pt>
                <c:pt idx="113">
                  <c:v>47.000000000000007</c:v>
                </c:pt>
                <c:pt idx="114">
                  <c:v>47.000000000000007</c:v>
                </c:pt>
                <c:pt idx="115">
                  <c:v>47.000000000000007</c:v>
                </c:pt>
                <c:pt idx="116">
                  <c:v>47.000000000000007</c:v>
                </c:pt>
                <c:pt idx="117">
                  <c:v>47.000000000000007</c:v>
                </c:pt>
                <c:pt idx="118">
                  <c:v>47.000000000000007</c:v>
                </c:pt>
                <c:pt idx="119">
                  <c:v>47.000000000000007</c:v>
                </c:pt>
                <c:pt idx="120">
                  <c:v>47.000000000000007</c:v>
                </c:pt>
                <c:pt idx="121">
                  <c:v>47.000000000000007</c:v>
                </c:pt>
                <c:pt idx="122">
                  <c:v>47.000000000000007</c:v>
                </c:pt>
              </c:numCache>
            </c:numRef>
          </c:yVal>
        </c:ser>
        <c:ser>
          <c:idx val="1"/>
          <c:order val="1"/>
          <c:tx>
            <c:strRef>
              <c:f>CBF!$C$9</c:f>
              <c:strCache>
                <c:ptCount val="1"/>
                <c:pt idx="0">
                  <c:v>CO2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  <a:prstDash val="sysDash"/>
            </a:ln>
          </c:spPr>
          <c:marker>
            <c:symbol val="none"/>
          </c:marker>
          <c:xVal>
            <c:numRef>
              <c:f>CBF!$A$10:$A$132</c:f>
              <c:numCache>
                <c:formatCode>General</c:formatCode>
                <c:ptCount val="12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0.60000000000000009</c:v>
                </c:pt>
                <c:pt idx="7">
                  <c:v>0.70000000000000007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1.7000000000000002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8.2000000000000011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8.4999999999999911</c:v>
                </c:pt>
                <c:pt idx="86">
                  <c:v>8.5999999999999925</c:v>
                </c:pt>
                <c:pt idx="87">
                  <c:v>8.6999999999999922</c:v>
                </c:pt>
                <c:pt idx="88">
                  <c:v>8.7999999999999918</c:v>
                </c:pt>
                <c:pt idx="89">
                  <c:v>8.8999999999999915</c:v>
                </c:pt>
                <c:pt idx="90">
                  <c:v>8.9999999999999911</c:v>
                </c:pt>
                <c:pt idx="91">
                  <c:v>9.0999999999999925</c:v>
                </c:pt>
                <c:pt idx="92">
                  <c:v>9.1999999999999922</c:v>
                </c:pt>
                <c:pt idx="93">
                  <c:v>9.2999999999999918</c:v>
                </c:pt>
                <c:pt idx="94">
                  <c:v>9.3999999999999915</c:v>
                </c:pt>
                <c:pt idx="95">
                  <c:v>9.4999999999999911</c:v>
                </c:pt>
                <c:pt idx="96">
                  <c:v>9.5999999999999925</c:v>
                </c:pt>
                <c:pt idx="97">
                  <c:v>9.6999999999999922</c:v>
                </c:pt>
                <c:pt idx="98">
                  <c:v>9.7999999999999918</c:v>
                </c:pt>
                <c:pt idx="99">
                  <c:v>9.8999999999999915</c:v>
                </c:pt>
                <c:pt idx="100">
                  <c:v>9.9999999999999911</c:v>
                </c:pt>
                <c:pt idx="101">
                  <c:v>10.1</c:v>
                </c:pt>
                <c:pt idx="102">
                  <c:v>10.200000000000001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</c:numCache>
            </c:numRef>
          </c:xVal>
          <c:yVal>
            <c:numRef>
              <c:f>CBF!$F$10:$F$132</c:f>
              <c:numCache>
                <c:formatCode>General</c:formatCode>
                <c:ptCount val="123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  <c:pt idx="4">
                  <c:v>25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</c:v>
                </c:pt>
                <c:pt idx="15">
                  <c:v>25</c:v>
                </c:pt>
                <c:pt idx="16">
                  <c:v>25</c:v>
                </c:pt>
                <c:pt idx="17">
                  <c:v>25.05</c:v>
                </c:pt>
                <c:pt idx="18">
                  <c:v>25.150000000000006</c:v>
                </c:pt>
                <c:pt idx="19">
                  <c:v>25.3</c:v>
                </c:pt>
                <c:pt idx="20">
                  <c:v>25.5</c:v>
                </c:pt>
                <c:pt idx="21">
                  <c:v>25.75</c:v>
                </c:pt>
                <c:pt idx="22">
                  <c:v>26.05</c:v>
                </c:pt>
                <c:pt idx="23">
                  <c:v>26.4</c:v>
                </c:pt>
                <c:pt idx="24">
                  <c:v>26.799999999999994</c:v>
                </c:pt>
                <c:pt idx="25">
                  <c:v>27.249999999999993</c:v>
                </c:pt>
                <c:pt idx="26">
                  <c:v>27.749999999999993</c:v>
                </c:pt>
                <c:pt idx="27">
                  <c:v>28.299999999999994</c:v>
                </c:pt>
                <c:pt idx="28">
                  <c:v>28.899999999999991</c:v>
                </c:pt>
                <c:pt idx="29">
                  <c:v>29.549999999999994</c:v>
                </c:pt>
                <c:pt idx="30">
                  <c:v>30.249999999999993</c:v>
                </c:pt>
                <c:pt idx="31">
                  <c:v>30.999999999999993</c:v>
                </c:pt>
                <c:pt idx="32">
                  <c:v>31.799999999999994</c:v>
                </c:pt>
                <c:pt idx="33">
                  <c:v>32.65</c:v>
                </c:pt>
                <c:pt idx="34">
                  <c:v>33.549999999999997</c:v>
                </c:pt>
                <c:pt idx="35">
                  <c:v>34.5</c:v>
                </c:pt>
                <c:pt idx="36">
                  <c:v>35.5</c:v>
                </c:pt>
                <c:pt idx="37">
                  <c:v>36.5</c:v>
                </c:pt>
                <c:pt idx="38">
                  <c:v>37.5</c:v>
                </c:pt>
                <c:pt idx="39">
                  <c:v>38.5</c:v>
                </c:pt>
                <c:pt idx="40">
                  <c:v>39.5</c:v>
                </c:pt>
                <c:pt idx="41">
                  <c:v>40.5</c:v>
                </c:pt>
                <c:pt idx="42">
                  <c:v>41.5</c:v>
                </c:pt>
                <c:pt idx="43">
                  <c:v>42.5</c:v>
                </c:pt>
                <c:pt idx="44">
                  <c:v>43.5</c:v>
                </c:pt>
                <c:pt idx="45">
                  <c:v>44.5</c:v>
                </c:pt>
                <c:pt idx="46">
                  <c:v>45.5</c:v>
                </c:pt>
                <c:pt idx="47">
                  <c:v>46.5</c:v>
                </c:pt>
                <c:pt idx="48">
                  <c:v>47.5</c:v>
                </c:pt>
                <c:pt idx="49">
                  <c:v>48.5</c:v>
                </c:pt>
                <c:pt idx="50">
                  <c:v>49.5</c:v>
                </c:pt>
                <c:pt idx="51">
                  <c:v>50.5</c:v>
                </c:pt>
                <c:pt idx="52">
                  <c:v>51.5</c:v>
                </c:pt>
                <c:pt idx="53">
                  <c:v>52.5</c:v>
                </c:pt>
                <c:pt idx="54">
                  <c:v>53.5</c:v>
                </c:pt>
                <c:pt idx="55">
                  <c:v>54.5</c:v>
                </c:pt>
                <c:pt idx="56">
                  <c:v>55.5</c:v>
                </c:pt>
                <c:pt idx="57">
                  <c:v>56.5</c:v>
                </c:pt>
                <c:pt idx="58">
                  <c:v>57.5</c:v>
                </c:pt>
                <c:pt idx="59">
                  <c:v>58.5</c:v>
                </c:pt>
                <c:pt idx="60">
                  <c:v>59.5</c:v>
                </c:pt>
                <c:pt idx="61">
                  <c:v>60.5</c:v>
                </c:pt>
                <c:pt idx="62">
                  <c:v>61.5</c:v>
                </c:pt>
                <c:pt idx="63">
                  <c:v>62.5</c:v>
                </c:pt>
                <c:pt idx="64">
                  <c:v>63.5</c:v>
                </c:pt>
                <c:pt idx="65">
                  <c:v>64.5</c:v>
                </c:pt>
                <c:pt idx="66">
                  <c:v>65.5</c:v>
                </c:pt>
                <c:pt idx="67">
                  <c:v>66.5</c:v>
                </c:pt>
                <c:pt idx="68">
                  <c:v>67.5</c:v>
                </c:pt>
                <c:pt idx="69">
                  <c:v>68.5</c:v>
                </c:pt>
                <c:pt idx="70">
                  <c:v>69.5</c:v>
                </c:pt>
                <c:pt idx="71">
                  <c:v>70.5</c:v>
                </c:pt>
                <c:pt idx="72">
                  <c:v>71.5</c:v>
                </c:pt>
                <c:pt idx="73">
                  <c:v>72.5</c:v>
                </c:pt>
                <c:pt idx="74">
                  <c:v>73.5</c:v>
                </c:pt>
                <c:pt idx="75">
                  <c:v>74.5</c:v>
                </c:pt>
                <c:pt idx="76">
                  <c:v>75.5</c:v>
                </c:pt>
                <c:pt idx="77">
                  <c:v>76.5</c:v>
                </c:pt>
                <c:pt idx="78">
                  <c:v>77.5</c:v>
                </c:pt>
                <c:pt idx="79">
                  <c:v>78.5</c:v>
                </c:pt>
                <c:pt idx="80">
                  <c:v>79.5</c:v>
                </c:pt>
                <c:pt idx="81">
                  <c:v>80.5</c:v>
                </c:pt>
                <c:pt idx="82">
                  <c:v>81.5</c:v>
                </c:pt>
                <c:pt idx="83">
                  <c:v>82.5</c:v>
                </c:pt>
                <c:pt idx="84">
                  <c:v>83.5</c:v>
                </c:pt>
                <c:pt idx="85">
                  <c:v>84.499999999999901</c:v>
                </c:pt>
                <c:pt idx="86">
                  <c:v>85.499999999999929</c:v>
                </c:pt>
                <c:pt idx="87">
                  <c:v>86.499999999999915</c:v>
                </c:pt>
                <c:pt idx="88">
                  <c:v>87.499999999999915</c:v>
                </c:pt>
                <c:pt idx="89">
                  <c:v>88.499999999999915</c:v>
                </c:pt>
                <c:pt idx="90">
                  <c:v>89.499999999999901</c:v>
                </c:pt>
                <c:pt idx="91">
                  <c:v>90.499999999999929</c:v>
                </c:pt>
                <c:pt idx="92">
                  <c:v>91.499999999999915</c:v>
                </c:pt>
                <c:pt idx="93">
                  <c:v>92.449999999999918</c:v>
                </c:pt>
                <c:pt idx="94">
                  <c:v>93.349999999999895</c:v>
                </c:pt>
                <c:pt idx="95">
                  <c:v>94.199999999999903</c:v>
                </c:pt>
                <c:pt idx="96">
                  <c:v>94.999999999999915</c:v>
                </c:pt>
                <c:pt idx="97">
                  <c:v>95.749999999999915</c:v>
                </c:pt>
                <c:pt idx="98">
                  <c:v>96.449999999999918</c:v>
                </c:pt>
                <c:pt idx="99">
                  <c:v>97.099999999999895</c:v>
                </c:pt>
                <c:pt idx="100">
                  <c:v>97.699999999999903</c:v>
                </c:pt>
                <c:pt idx="101">
                  <c:v>98.249999999999957</c:v>
                </c:pt>
                <c:pt idx="102">
                  <c:v>98.749999999999957</c:v>
                </c:pt>
                <c:pt idx="103">
                  <c:v>99.199999999999946</c:v>
                </c:pt>
                <c:pt idx="104">
                  <c:v>99.599999999999937</c:v>
                </c:pt>
                <c:pt idx="105">
                  <c:v>99.949999999999946</c:v>
                </c:pt>
                <c:pt idx="106">
                  <c:v>100.24999999999994</c:v>
                </c:pt>
                <c:pt idx="107">
                  <c:v>100.49999999999994</c:v>
                </c:pt>
                <c:pt idx="108">
                  <c:v>100.69999999999993</c:v>
                </c:pt>
                <c:pt idx="109">
                  <c:v>100.84999999999995</c:v>
                </c:pt>
                <c:pt idx="110">
                  <c:v>100.94999999999995</c:v>
                </c:pt>
                <c:pt idx="111">
                  <c:v>100.99999999999994</c:v>
                </c:pt>
                <c:pt idx="112">
                  <c:v>100.99999999999994</c:v>
                </c:pt>
                <c:pt idx="113">
                  <c:v>100.99999999999994</c:v>
                </c:pt>
                <c:pt idx="114">
                  <c:v>100.99999999999994</c:v>
                </c:pt>
                <c:pt idx="115">
                  <c:v>100.99999999999994</c:v>
                </c:pt>
                <c:pt idx="116">
                  <c:v>100.99999999999994</c:v>
                </c:pt>
                <c:pt idx="117">
                  <c:v>100.99999999999994</c:v>
                </c:pt>
                <c:pt idx="118">
                  <c:v>100.99999999999994</c:v>
                </c:pt>
                <c:pt idx="119">
                  <c:v>100.99999999999994</c:v>
                </c:pt>
                <c:pt idx="120">
                  <c:v>100.99999999999994</c:v>
                </c:pt>
                <c:pt idx="121">
                  <c:v>100.99999999999994</c:v>
                </c:pt>
                <c:pt idx="122">
                  <c:v>100.99999999999994</c:v>
                </c:pt>
              </c:numCache>
            </c:numRef>
          </c:yVal>
        </c:ser>
        <c:axId val="75860992"/>
        <c:axId val="75986048"/>
      </c:scatterChart>
      <c:valAx>
        <c:axId val="75860992"/>
        <c:scaling>
          <c:orientation val="minMax"/>
          <c:max val="12"/>
          <c:min val="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Partial pressure (kPa)</a:t>
                </a:r>
              </a:p>
            </c:rich>
          </c:tx>
          <c:layout/>
        </c:title>
        <c:numFmt formatCode="General" sourceLinked="1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75986048"/>
        <c:crosses val="autoZero"/>
        <c:crossBetween val="midCat"/>
        <c:majorUnit val="2"/>
        <c:minorUnit val="0.4"/>
      </c:valAx>
      <c:valAx>
        <c:axId val="75986048"/>
        <c:scaling>
          <c:orientation val="minMax"/>
          <c:max val="120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CBF  (ml/100g/min)</a:t>
                </a:r>
              </a:p>
            </c:rich>
          </c:tx>
          <c:layout/>
        </c:title>
        <c:numFmt formatCode="General" sourceLinked="1"/>
        <c:tickLblPos val="nextTo"/>
        <c:crossAx val="75860992"/>
        <c:crosses val="autoZero"/>
        <c:crossBetween val="midCat"/>
        <c:majorUnit val="50"/>
        <c:minorUnit val="1"/>
      </c:valAx>
    </c:plotArea>
    <c:plotVisOnly val="1"/>
    <c:dispBlanksAs val="gap"/>
  </c:chart>
  <c:txPr>
    <a:bodyPr/>
    <a:lstStyle/>
    <a:p>
      <a:pPr>
        <a:defRPr sz="2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C6E9-3E59-44C1-804E-164D5352F79F}" type="datetimeFigureOut">
              <a:rPr lang="en-US" smtClean="0"/>
              <a:pPr/>
              <a:t>4/7/2009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1A8F-0815-4CA8-8F64-3C47862CB0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C6E9-3E59-44C1-804E-164D5352F79F}" type="datetimeFigureOut">
              <a:rPr lang="en-US" smtClean="0"/>
              <a:pPr/>
              <a:t>4/7/2009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1A8F-0815-4CA8-8F64-3C47862CB0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C6E9-3E59-44C1-804E-164D5352F79F}" type="datetimeFigureOut">
              <a:rPr lang="en-US" smtClean="0"/>
              <a:pPr/>
              <a:t>4/7/2009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1A8F-0815-4CA8-8F64-3C47862CB0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C6E9-3E59-44C1-804E-164D5352F79F}" type="datetimeFigureOut">
              <a:rPr lang="en-US" smtClean="0"/>
              <a:pPr/>
              <a:t>4/7/2009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1A8F-0815-4CA8-8F64-3C47862CB0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C6E9-3E59-44C1-804E-164D5352F79F}" type="datetimeFigureOut">
              <a:rPr lang="en-US" smtClean="0"/>
              <a:pPr/>
              <a:t>4/7/2009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1A8F-0815-4CA8-8F64-3C47862CB0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C6E9-3E59-44C1-804E-164D5352F79F}" type="datetimeFigureOut">
              <a:rPr lang="en-US" smtClean="0"/>
              <a:pPr/>
              <a:t>4/7/2009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1A8F-0815-4CA8-8F64-3C47862CB0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C6E9-3E59-44C1-804E-164D5352F79F}" type="datetimeFigureOut">
              <a:rPr lang="en-US" smtClean="0"/>
              <a:pPr/>
              <a:t>4/7/2009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1A8F-0815-4CA8-8F64-3C47862CB0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C6E9-3E59-44C1-804E-164D5352F79F}" type="datetimeFigureOut">
              <a:rPr lang="en-US" smtClean="0"/>
              <a:pPr/>
              <a:t>4/7/2009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1A8F-0815-4CA8-8F64-3C47862CB0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C6E9-3E59-44C1-804E-164D5352F79F}" type="datetimeFigureOut">
              <a:rPr lang="en-US" smtClean="0"/>
              <a:pPr/>
              <a:t>4/7/2009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1A8F-0815-4CA8-8F64-3C47862CB0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C6E9-3E59-44C1-804E-164D5352F79F}" type="datetimeFigureOut">
              <a:rPr lang="en-US" smtClean="0"/>
              <a:pPr/>
              <a:t>4/7/2009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1A8F-0815-4CA8-8F64-3C47862CB0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C6E9-3E59-44C1-804E-164D5352F79F}" type="datetimeFigureOut">
              <a:rPr lang="en-US" smtClean="0"/>
              <a:pPr/>
              <a:t>4/7/2009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1A8F-0815-4CA8-8F64-3C47862CB0C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C6E9-3E59-44C1-804E-164D5352F79F}" type="datetimeFigureOut">
              <a:rPr lang="en-US" smtClean="0"/>
              <a:pPr/>
              <a:t>4/7/2009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1A8F-0815-4CA8-8F64-3C47862CB0C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-2766172" y="-2133600"/>
            <a:chExt cx="9144000" cy="685800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-2766172" y="-2133600"/>
              <a:ext cx="9144000" cy="6858000"/>
              <a:chOff x="-2766172" y="-2133600"/>
              <a:chExt cx="9144000" cy="6858000"/>
            </a:xfrm>
          </p:grpSpPr>
          <p:graphicFrame>
            <p:nvGraphicFramePr>
              <p:cNvPr id="7" name="Chart 6"/>
              <p:cNvGraphicFramePr>
                <a:graphicFrameLocks/>
              </p:cNvGraphicFramePr>
              <p:nvPr/>
            </p:nvGraphicFramePr>
            <p:xfrm>
              <a:off x="-2766172" y="-2133600"/>
              <a:ext cx="9144000" cy="6858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TextBox 2"/>
              <p:cNvSpPr txBox="1"/>
              <p:nvPr/>
            </p:nvSpPr>
            <p:spPr>
              <a:xfrm>
                <a:off x="-1051692" y="1866904"/>
                <a:ext cx="1857388" cy="30480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/>
                  <a:t>P</a:t>
                </a:r>
                <a:r>
                  <a:rPr lang="en-GB" sz="2800" baseline="-25000" dirty="0"/>
                  <a:t>a</a:t>
                </a:r>
                <a:r>
                  <a:rPr lang="en-GB" sz="2800" dirty="0"/>
                  <a:t>CO</a:t>
                </a:r>
                <a:r>
                  <a:rPr lang="en-GB" sz="2800" baseline="-25000" dirty="0"/>
                  <a:t>2</a:t>
                </a:r>
              </a:p>
            </p:txBody>
          </p:sp>
        </p:grpSp>
        <p:sp>
          <p:nvSpPr>
            <p:cNvPr id="6" name="TextBox 3"/>
            <p:cNvSpPr txBox="1"/>
            <p:nvPr/>
          </p:nvSpPr>
          <p:spPr>
            <a:xfrm>
              <a:off x="4449034" y="938210"/>
              <a:ext cx="1458151" cy="29527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2800" dirty="0"/>
                <a:t>P</a:t>
              </a:r>
              <a:r>
                <a:rPr lang="en-GB" sz="2800" baseline="-25000" dirty="0"/>
                <a:t>a</a:t>
              </a:r>
              <a:r>
                <a:rPr lang="en-GB" sz="2800" dirty="0"/>
                <a:t>O</a:t>
              </a:r>
              <a:r>
                <a:rPr lang="en-GB" sz="2800" baseline="-25000" dirty="0"/>
                <a:t>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www.computer-junkies.co.uk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2</cp:revision>
  <dcterms:created xsi:type="dcterms:W3CDTF">2009-03-01T19:07:02Z</dcterms:created>
  <dcterms:modified xsi:type="dcterms:W3CDTF">2009-04-07T19:40:56Z</dcterms:modified>
</cp:coreProperties>
</file>