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4643-B7D2-4B9E-BC45-6E5A5356768D}" type="datetimeFigureOut">
              <a:rPr lang="en-US" smtClean="0"/>
              <a:t>12/7/2008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59341-C407-4A8D-ABC0-D6369AC1CFD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297133" y="1632033"/>
            <a:ext cx="3170642" cy="3170642"/>
            <a:chOff x="1782551" y="1632033"/>
            <a:chExt cx="3170642" cy="3170642"/>
          </a:xfrm>
        </p:grpSpPr>
        <p:sp>
          <p:nvSpPr>
            <p:cNvPr id="22" name="Rectangle 21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1785918" y="131835"/>
            <a:ext cx="3170642" cy="3170642"/>
            <a:chOff x="1782551" y="1632033"/>
            <a:chExt cx="3170642" cy="3170642"/>
          </a:xfrm>
        </p:grpSpPr>
        <p:sp>
          <p:nvSpPr>
            <p:cNvPr id="33" name="Rectangle 32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1785918" y="3137912"/>
            <a:ext cx="3170642" cy="3170642"/>
            <a:chOff x="1782551" y="1632033"/>
            <a:chExt cx="3170642" cy="3170642"/>
          </a:xfrm>
        </p:grpSpPr>
        <p:sp>
          <p:nvSpPr>
            <p:cNvPr id="55" name="Rectangle 54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1785918" y="4632429"/>
            <a:ext cx="3170642" cy="3170642"/>
            <a:chOff x="1782551" y="1632033"/>
            <a:chExt cx="3170642" cy="3170642"/>
          </a:xfrm>
        </p:grpSpPr>
        <p:sp>
          <p:nvSpPr>
            <p:cNvPr id="99" name="Rectangle 98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274703" y="131835"/>
            <a:ext cx="3170642" cy="3170642"/>
            <a:chOff x="1782551" y="1632033"/>
            <a:chExt cx="3170642" cy="3170642"/>
          </a:xfrm>
        </p:grpSpPr>
        <p:sp>
          <p:nvSpPr>
            <p:cNvPr id="154" name="Rectangle 153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/>
          <p:cNvGrpSpPr/>
          <p:nvPr/>
        </p:nvGrpSpPr>
        <p:grpSpPr>
          <a:xfrm>
            <a:off x="280384" y="3132231"/>
            <a:ext cx="3170642" cy="3170642"/>
            <a:chOff x="1782551" y="1632033"/>
            <a:chExt cx="3170642" cy="3170642"/>
          </a:xfrm>
        </p:grpSpPr>
        <p:sp>
          <p:nvSpPr>
            <p:cNvPr id="165" name="Rectangle 164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>
            <a:off x="280384" y="4632429"/>
            <a:ext cx="3170642" cy="3170642"/>
            <a:chOff x="1782551" y="1632033"/>
            <a:chExt cx="3170642" cy="3170642"/>
          </a:xfrm>
        </p:grpSpPr>
        <p:sp>
          <p:nvSpPr>
            <p:cNvPr id="176" name="Rectangle 175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1782551" y="1632033"/>
            <a:ext cx="3170642" cy="3170642"/>
            <a:chOff x="1782551" y="1632033"/>
            <a:chExt cx="3170642" cy="3170642"/>
          </a:xfrm>
        </p:grpSpPr>
        <p:sp>
          <p:nvSpPr>
            <p:cNvPr id="8" name="Rectangle 7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 rot="5400000">
              <a:off x="2927433" y="1141110"/>
              <a:ext cx="880878" cy="3170642"/>
              <a:chOff x="2927433" y="1784433"/>
              <a:chExt cx="880878" cy="31706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/>
          <p:cNvGrpSpPr/>
          <p:nvPr/>
        </p:nvGrpSpPr>
        <p:grpSpPr>
          <a:xfrm>
            <a:off x="280384" y="1632033"/>
            <a:ext cx="3170642" cy="3170642"/>
            <a:chOff x="1782551" y="1632033"/>
            <a:chExt cx="3170642" cy="3170642"/>
          </a:xfrm>
        </p:grpSpPr>
        <p:sp>
          <p:nvSpPr>
            <p:cNvPr id="143" name="Rectangle 142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4" name="Straight Connector 143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4786314" y="1626352"/>
            <a:ext cx="3170642" cy="3170642"/>
            <a:chOff x="1782551" y="1632033"/>
            <a:chExt cx="3170642" cy="3170642"/>
          </a:xfrm>
        </p:grpSpPr>
        <p:sp>
          <p:nvSpPr>
            <p:cNvPr id="77" name="Rectangle 76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3297133" y="126499"/>
            <a:ext cx="3170642" cy="3170642"/>
            <a:chOff x="1782551" y="1632033"/>
            <a:chExt cx="3170642" cy="3170642"/>
          </a:xfrm>
        </p:grpSpPr>
        <p:sp>
          <p:nvSpPr>
            <p:cNvPr id="44" name="Rectangle 43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3297133" y="3137912"/>
            <a:ext cx="3170642" cy="3170642"/>
            <a:chOff x="1782551" y="1632033"/>
            <a:chExt cx="3170642" cy="3170642"/>
          </a:xfrm>
        </p:grpSpPr>
        <p:sp>
          <p:nvSpPr>
            <p:cNvPr id="66" name="Rectangle 65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4786314" y="3143248"/>
            <a:ext cx="3170642" cy="3170642"/>
            <a:chOff x="1782551" y="1632033"/>
            <a:chExt cx="3170642" cy="3170642"/>
          </a:xfrm>
        </p:grpSpPr>
        <p:sp>
          <p:nvSpPr>
            <p:cNvPr id="88" name="Rectangle 87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3286116" y="4638110"/>
            <a:ext cx="3170642" cy="3170642"/>
            <a:chOff x="1782551" y="1632033"/>
            <a:chExt cx="3170642" cy="3170642"/>
          </a:xfrm>
        </p:grpSpPr>
        <p:sp>
          <p:nvSpPr>
            <p:cNvPr id="110" name="Rectangle 109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/>
          <p:cNvGrpSpPr/>
          <p:nvPr/>
        </p:nvGrpSpPr>
        <p:grpSpPr>
          <a:xfrm>
            <a:off x="4786314" y="4649127"/>
            <a:ext cx="3170642" cy="3170642"/>
            <a:chOff x="1782551" y="1632033"/>
            <a:chExt cx="3170642" cy="3170642"/>
          </a:xfrm>
        </p:grpSpPr>
        <p:sp>
          <p:nvSpPr>
            <p:cNvPr id="121" name="Rectangle 120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4786314" y="131835"/>
            <a:ext cx="3170642" cy="3170642"/>
            <a:chOff x="1782551" y="1632033"/>
            <a:chExt cx="3170642" cy="3170642"/>
          </a:xfrm>
        </p:grpSpPr>
        <p:sp>
          <p:nvSpPr>
            <p:cNvPr id="132" name="Rectangle 131"/>
            <p:cNvSpPr/>
            <p:nvPr/>
          </p:nvSpPr>
          <p:spPr>
            <a:xfrm>
              <a:off x="2478264" y="2000240"/>
              <a:ext cx="1500198" cy="1500198"/>
            </a:xfrm>
            <a:prstGeom prst="rect">
              <a:avLst/>
            </a:prstGeom>
            <a:noFill/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>
              <a:off x="1204191" y="320287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1499371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1785123" y="3213892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083481" y="3230245"/>
              <a:ext cx="3143272" cy="158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8"/>
            <p:cNvGrpSpPr/>
            <p:nvPr/>
          </p:nvGrpSpPr>
          <p:grpSpPr>
            <a:xfrm rot="5400000">
              <a:off x="2927435" y="1141112"/>
              <a:ext cx="880878" cy="3170642"/>
              <a:chOff x="2927433" y="1784433"/>
              <a:chExt cx="880878" cy="317064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rot="5400000">
                <a:off x="1356591" y="335527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5400000">
                <a:off x="1651771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rot="5400000">
                <a:off x="1937523" y="3366292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5400000">
                <a:off x="2235881" y="3382645"/>
                <a:ext cx="3143272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Freeform 6"/>
          <p:cNvSpPr/>
          <p:nvPr/>
        </p:nvSpPr>
        <p:spPr>
          <a:xfrm>
            <a:off x="2368627" y="1301827"/>
            <a:ext cx="4164375" cy="3811835"/>
          </a:xfrm>
          <a:custGeom>
            <a:avLst/>
            <a:gdLst>
              <a:gd name="connsiteX0" fmla="*/ 0 w 4164375"/>
              <a:gd name="connsiteY0" fmla="*/ 3027802 h 3811835"/>
              <a:gd name="connsiteX1" fmla="*/ 429657 w 4164375"/>
              <a:gd name="connsiteY1" fmla="*/ 3071869 h 3811835"/>
              <a:gd name="connsiteX2" fmla="*/ 793214 w 4164375"/>
              <a:gd name="connsiteY2" fmla="*/ 3060853 h 3811835"/>
              <a:gd name="connsiteX3" fmla="*/ 1024568 w 4164375"/>
              <a:gd name="connsiteY3" fmla="*/ 3016785 h 3811835"/>
              <a:gd name="connsiteX4" fmla="*/ 1156771 w 4164375"/>
              <a:gd name="connsiteY4" fmla="*/ 2862549 h 3811835"/>
              <a:gd name="connsiteX5" fmla="*/ 1266939 w 4164375"/>
              <a:gd name="connsiteY5" fmla="*/ 2895600 h 3811835"/>
              <a:gd name="connsiteX6" fmla="*/ 1355074 w 4164375"/>
              <a:gd name="connsiteY6" fmla="*/ 3038819 h 3811835"/>
              <a:gd name="connsiteX7" fmla="*/ 1443209 w 4164375"/>
              <a:gd name="connsiteY7" fmla="*/ 2917633 h 3811835"/>
              <a:gd name="connsiteX8" fmla="*/ 1553378 w 4164375"/>
              <a:gd name="connsiteY8" fmla="*/ 2741363 h 3811835"/>
              <a:gd name="connsiteX9" fmla="*/ 1597445 w 4164375"/>
              <a:gd name="connsiteY9" fmla="*/ 2598144 h 3811835"/>
              <a:gd name="connsiteX10" fmla="*/ 1652530 w 4164375"/>
              <a:gd name="connsiteY10" fmla="*/ 2025267 h 3811835"/>
              <a:gd name="connsiteX11" fmla="*/ 1729648 w 4164375"/>
              <a:gd name="connsiteY11" fmla="*/ 218501 h 3811835"/>
              <a:gd name="connsiteX12" fmla="*/ 1828800 w 4164375"/>
              <a:gd name="connsiteY12" fmla="*/ 3336274 h 3811835"/>
              <a:gd name="connsiteX13" fmla="*/ 1905918 w 4164375"/>
              <a:gd name="connsiteY13" fmla="*/ 3071869 h 3811835"/>
              <a:gd name="connsiteX14" fmla="*/ 2071171 w 4164375"/>
              <a:gd name="connsiteY14" fmla="*/ 3038819 h 3811835"/>
              <a:gd name="connsiteX15" fmla="*/ 2236424 w 4164375"/>
              <a:gd name="connsiteY15" fmla="*/ 3038819 h 3811835"/>
              <a:gd name="connsiteX16" fmla="*/ 2401677 w 4164375"/>
              <a:gd name="connsiteY16" fmla="*/ 3027802 h 3811835"/>
              <a:gd name="connsiteX17" fmla="*/ 2599980 w 4164375"/>
              <a:gd name="connsiteY17" fmla="*/ 2906616 h 3811835"/>
              <a:gd name="connsiteX18" fmla="*/ 2699132 w 4164375"/>
              <a:gd name="connsiteY18" fmla="*/ 2917633 h 3811835"/>
              <a:gd name="connsiteX19" fmla="*/ 2897436 w 4164375"/>
              <a:gd name="connsiteY19" fmla="*/ 3093903 h 3811835"/>
              <a:gd name="connsiteX20" fmla="*/ 3084722 w 4164375"/>
              <a:gd name="connsiteY20" fmla="*/ 3016785 h 3811835"/>
              <a:gd name="connsiteX21" fmla="*/ 4164375 w 4164375"/>
              <a:gd name="connsiteY21" fmla="*/ 3016785 h 381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64375" h="3811835">
                <a:moveTo>
                  <a:pt x="0" y="3027802"/>
                </a:moveTo>
                <a:cubicBezTo>
                  <a:pt x="148727" y="3047081"/>
                  <a:pt x="297455" y="3066361"/>
                  <a:pt x="429657" y="3071869"/>
                </a:cubicBezTo>
                <a:cubicBezTo>
                  <a:pt x="561859" y="3077378"/>
                  <a:pt x="694062" y="3070034"/>
                  <a:pt x="793214" y="3060853"/>
                </a:cubicBezTo>
                <a:cubicBezTo>
                  <a:pt x="892366" y="3051672"/>
                  <a:pt x="963975" y="3049836"/>
                  <a:pt x="1024568" y="3016785"/>
                </a:cubicBezTo>
                <a:cubicBezTo>
                  <a:pt x="1085161" y="2983734"/>
                  <a:pt x="1116376" y="2882747"/>
                  <a:pt x="1156771" y="2862549"/>
                </a:cubicBezTo>
                <a:cubicBezTo>
                  <a:pt x="1197166" y="2842352"/>
                  <a:pt x="1233889" y="2866222"/>
                  <a:pt x="1266939" y="2895600"/>
                </a:cubicBezTo>
                <a:cubicBezTo>
                  <a:pt x="1299989" y="2924978"/>
                  <a:pt x="1325696" y="3035147"/>
                  <a:pt x="1355074" y="3038819"/>
                </a:cubicBezTo>
                <a:cubicBezTo>
                  <a:pt x="1384452" y="3042491"/>
                  <a:pt x="1410158" y="2967209"/>
                  <a:pt x="1443209" y="2917633"/>
                </a:cubicBezTo>
                <a:cubicBezTo>
                  <a:pt x="1476260" y="2868057"/>
                  <a:pt x="1527672" y="2794611"/>
                  <a:pt x="1553378" y="2741363"/>
                </a:cubicBezTo>
                <a:cubicBezTo>
                  <a:pt x="1579084" y="2688115"/>
                  <a:pt x="1580920" y="2717493"/>
                  <a:pt x="1597445" y="2598144"/>
                </a:cubicBezTo>
                <a:cubicBezTo>
                  <a:pt x="1613970" y="2478795"/>
                  <a:pt x="1630496" y="2421874"/>
                  <a:pt x="1652530" y="2025267"/>
                </a:cubicBezTo>
                <a:cubicBezTo>
                  <a:pt x="1674564" y="1628660"/>
                  <a:pt x="1700270" y="0"/>
                  <a:pt x="1729648" y="218501"/>
                </a:cubicBezTo>
                <a:cubicBezTo>
                  <a:pt x="1759026" y="437002"/>
                  <a:pt x="1799422" y="2860713"/>
                  <a:pt x="1828800" y="3336274"/>
                </a:cubicBezTo>
                <a:cubicBezTo>
                  <a:pt x="1858178" y="3811835"/>
                  <a:pt x="1865523" y="3121445"/>
                  <a:pt x="1905918" y="3071869"/>
                </a:cubicBezTo>
                <a:cubicBezTo>
                  <a:pt x="1946313" y="3022293"/>
                  <a:pt x="2016087" y="3044327"/>
                  <a:pt x="2071171" y="3038819"/>
                </a:cubicBezTo>
                <a:cubicBezTo>
                  <a:pt x="2126255" y="3033311"/>
                  <a:pt x="2181340" y="3040655"/>
                  <a:pt x="2236424" y="3038819"/>
                </a:cubicBezTo>
                <a:cubicBezTo>
                  <a:pt x="2291508" y="3036983"/>
                  <a:pt x="2341084" y="3049836"/>
                  <a:pt x="2401677" y="3027802"/>
                </a:cubicBezTo>
                <a:cubicBezTo>
                  <a:pt x="2462270" y="3005768"/>
                  <a:pt x="2550404" y="2924977"/>
                  <a:pt x="2599980" y="2906616"/>
                </a:cubicBezTo>
                <a:cubicBezTo>
                  <a:pt x="2649556" y="2888255"/>
                  <a:pt x="2649556" y="2886419"/>
                  <a:pt x="2699132" y="2917633"/>
                </a:cubicBezTo>
                <a:cubicBezTo>
                  <a:pt x="2748708" y="2948847"/>
                  <a:pt x="2833171" y="3077378"/>
                  <a:pt x="2897436" y="3093903"/>
                </a:cubicBezTo>
                <a:cubicBezTo>
                  <a:pt x="2961701" y="3110428"/>
                  <a:pt x="2873566" y="3029638"/>
                  <a:pt x="3084722" y="3016785"/>
                </a:cubicBezTo>
                <a:cubicBezTo>
                  <a:pt x="3295878" y="3003932"/>
                  <a:pt x="3730126" y="3010358"/>
                  <a:pt x="4164375" y="3016785"/>
                </a:cubicBezTo>
              </a:path>
            </a:pathLst>
          </a:custGeom>
          <a:ln w="1174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214" t="8218" r="19007" b="18547"/>
          <a:stretch>
            <a:fillRect/>
          </a:stretch>
        </p:blipFill>
        <p:spPr bwMode="auto">
          <a:xfrm>
            <a:off x="3786182" y="1142984"/>
            <a:ext cx="2714644" cy="384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7783" y="4218522"/>
            <a:ext cx="178595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dirty="0" smtClean="0"/>
              <a:t>Delta wave</a:t>
            </a:r>
            <a:endParaRPr lang="en-GB" sz="22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321969" y="3893350"/>
            <a:ext cx="571506" cy="7143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4</cp:revision>
  <dcterms:created xsi:type="dcterms:W3CDTF">2008-12-07T21:55:49Z</dcterms:created>
  <dcterms:modified xsi:type="dcterms:W3CDTF">2008-12-07T22:17:47Z</dcterms:modified>
</cp:coreProperties>
</file>